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307" r:id="rId2"/>
    <p:sldId id="303" r:id="rId3"/>
    <p:sldId id="305" r:id="rId4"/>
    <p:sldId id="304" r:id="rId5"/>
    <p:sldId id="282" r:id="rId6"/>
    <p:sldId id="270" r:id="rId7"/>
    <p:sldId id="286" r:id="rId8"/>
    <p:sldId id="288" r:id="rId9"/>
    <p:sldId id="285" r:id="rId10"/>
    <p:sldId id="287" r:id="rId11"/>
    <p:sldId id="315" r:id="rId12"/>
    <p:sldId id="291" r:id="rId13"/>
    <p:sldId id="292" r:id="rId14"/>
    <p:sldId id="265" r:id="rId15"/>
    <p:sldId id="262" r:id="rId16"/>
    <p:sldId id="266" r:id="rId17"/>
    <p:sldId id="289" r:id="rId18"/>
    <p:sldId id="290" r:id="rId19"/>
    <p:sldId id="281" r:id="rId20"/>
    <p:sldId id="295" r:id="rId21"/>
    <p:sldId id="319" r:id="rId22"/>
    <p:sldId id="296" r:id="rId23"/>
    <p:sldId id="320" r:id="rId24"/>
    <p:sldId id="297" r:id="rId25"/>
    <p:sldId id="298" r:id="rId26"/>
    <p:sldId id="284" r:id="rId27"/>
    <p:sldId id="269" r:id="rId28"/>
    <p:sldId id="268" r:id="rId29"/>
    <p:sldId id="310" r:id="rId30"/>
    <p:sldId id="271" r:id="rId31"/>
    <p:sldId id="272" r:id="rId32"/>
    <p:sldId id="311" r:id="rId33"/>
    <p:sldId id="312" r:id="rId34"/>
    <p:sldId id="309" r:id="rId35"/>
    <p:sldId id="283" r:id="rId36"/>
    <p:sldId id="273" r:id="rId37"/>
    <p:sldId id="278" r:id="rId38"/>
    <p:sldId id="274" r:id="rId39"/>
    <p:sldId id="277" r:id="rId40"/>
    <p:sldId id="275" r:id="rId41"/>
    <p:sldId id="276" r:id="rId42"/>
    <p:sldId id="321" r:id="rId43"/>
    <p:sldId id="279" r:id="rId44"/>
    <p:sldId id="293" r:id="rId45"/>
    <p:sldId id="257" r:id="rId46"/>
    <p:sldId id="322"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2" d="100"/>
          <a:sy n="52" d="100"/>
        </p:scale>
        <p:origin x="1228"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sv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s>
</file>

<file path=ppt/diagrams/_rels/data3.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sv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svg"/><Relationship Id="rId4" Type="http://schemas.openxmlformats.org/officeDocument/2006/relationships/image" Target="../media/image67.svg"/><Relationship Id="rId9" Type="http://schemas.openxmlformats.org/officeDocument/2006/relationships/image" Target="../media/image7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sv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s>
</file>

<file path=ppt/diagrams/_rels/drawing3.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sv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svg"/><Relationship Id="rId4" Type="http://schemas.openxmlformats.org/officeDocument/2006/relationships/image" Target="../media/image67.svg"/><Relationship Id="rId9" Type="http://schemas.openxmlformats.org/officeDocument/2006/relationships/image" Target="../media/image7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08D443-AD8B-4C8B-9ADA-75D1F5F40EC0}"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73FE5417-ED15-4AE6-A1A0-5FBAF4E3970E}">
      <dgm:prSet custT="1"/>
      <dgm:spPr/>
      <dgm:t>
        <a:bodyPr/>
        <a:lstStyle/>
        <a:p>
          <a:pPr>
            <a:lnSpc>
              <a:spcPct val="100000"/>
            </a:lnSpc>
          </a:pPr>
          <a:r>
            <a:rPr lang="en-US" sz="1400" b="1" dirty="0"/>
            <a:t>Group 7</a:t>
          </a:r>
          <a:endParaRPr lang="en-US" sz="1400" dirty="0"/>
        </a:p>
      </dgm:t>
    </dgm:pt>
    <dgm:pt modelId="{FA549276-C6ED-49C4-A040-CCA5646FF383}" type="parTrans" cxnId="{A39FF4C2-66F1-487B-8EE1-0C95D35D048A}">
      <dgm:prSet/>
      <dgm:spPr/>
      <dgm:t>
        <a:bodyPr/>
        <a:lstStyle/>
        <a:p>
          <a:endParaRPr lang="en-US"/>
        </a:p>
      </dgm:t>
    </dgm:pt>
    <dgm:pt modelId="{A8C6BD9A-9E6B-42B9-8CA2-96CA24E1ED9F}" type="sibTrans" cxnId="{A39FF4C2-66F1-487B-8EE1-0C95D35D048A}">
      <dgm:prSet/>
      <dgm:spPr/>
      <dgm:t>
        <a:bodyPr/>
        <a:lstStyle/>
        <a:p>
          <a:pPr>
            <a:lnSpc>
              <a:spcPct val="100000"/>
            </a:lnSpc>
          </a:pPr>
          <a:endParaRPr lang="en-US"/>
        </a:p>
      </dgm:t>
    </dgm:pt>
    <dgm:pt modelId="{5DE686EE-CE2B-46DC-A1FB-D2FEC22E388A}">
      <dgm:prSet custT="1"/>
      <dgm:spPr/>
      <dgm:t>
        <a:bodyPr/>
        <a:lstStyle/>
        <a:p>
          <a:pPr>
            <a:lnSpc>
              <a:spcPct val="100000"/>
            </a:lnSpc>
          </a:pPr>
          <a:r>
            <a:rPr lang="en-US" sz="1400" b="1" dirty="0"/>
            <a:t>SQL Capstone Project</a:t>
          </a:r>
          <a:endParaRPr lang="en-US" sz="1400" dirty="0"/>
        </a:p>
      </dgm:t>
    </dgm:pt>
    <dgm:pt modelId="{C68E795E-350D-4FFB-B3B3-A045E1CCC99B}" type="parTrans" cxnId="{102674C1-8B99-40DB-98E0-43B01BBB46F1}">
      <dgm:prSet/>
      <dgm:spPr/>
      <dgm:t>
        <a:bodyPr/>
        <a:lstStyle/>
        <a:p>
          <a:endParaRPr lang="en-US"/>
        </a:p>
      </dgm:t>
    </dgm:pt>
    <dgm:pt modelId="{306770C4-561B-4C68-ADC0-908B3E1B50B0}" type="sibTrans" cxnId="{102674C1-8B99-40DB-98E0-43B01BBB46F1}">
      <dgm:prSet/>
      <dgm:spPr/>
      <dgm:t>
        <a:bodyPr/>
        <a:lstStyle/>
        <a:p>
          <a:pPr>
            <a:lnSpc>
              <a:spcPct val="100000"/>
            </a:lnSpc>
          </a:pPr>
          <a:endParaRPr lang="en-US"/>
        </a:p>
      </dgm:t>
    </dgm:pt>
    <dgm:pt modelId="{7D8623B8-79EE-40F8-970A-7E8700DB4AF8}">
      <dgm:prSet custT="1"/>
      <dgm:spPr/>
      <dgm:t>
        <a:bodyPr/>
        <a:lstStyle/>
        <a:p>
          <a:pPr>
            <a:lnSpc>
              <a:spcPct val="100000"/>
            </a:lnSpc>
          </a:pPr>
          <a:r>
            <a:rPr lang="en-US" sz="1400" b="1" i="1" dirty="0"/>
            <a:t>Analysis of </a:t>
          </a:r>
          <a:r>
            <a:rPr lang="en-US" sz="1400" b="1" i="1" dirty="0" err="1"/>
            <a:t>DermAI</a:t>
          </a:r>
          <a:r>
            <a:rPr lang="en-US" sz="1400" b="1" i="1" dirty="0"/>
            <a:t> Diagnostics Skin Cancer Dataset</a:t>
          </a:r>
          <a:endParaRPr lang="en-US" sz="1400" b="1" dirty="0"/>
        </a:p>
      </dgm:t>
    </dgm:pt>
    <dgm:pt modelId="{C9CC7F90-3E8B-4C6C-9CD1-D166D91B6CAE}" type="parTrans" cxnId="{6B267C5E-16CA-4AD1-B1BA-EC76A65E05C4}">
      <dgm:prSet/>
      <dgm:spPr/>
      <dgm:t>
        <a:bodyPr/>
        <a:lstStyle/>
        <a:p>
          <a:endParaRPr lang="en-US"/>
        </a:p>
      </dgm:t>
    </dgm:pt>
    <dgm:pt modelId="{7D21DE10-C837-47A8-B4BF-2D9B842D2D0B}" type="sibTrans" cxnId="{6B267C5E-16CA-4AD1-B1BA-EC76A65E05C4}">
      <dgm:prSet/>
      <dgm:spPr/>
      <dgm:t>
        <a:bodyPr/>
        <a:lstStyle/>
        <a:p>
          <a:pPr>
            <a:lnSpc>
              <a:spcPct val="100000"/>
            </a:lnSpc>
          </a:pPr>
          <a:endParaRPr lang="en-US"/>
        </a:p>
      </dgm:t>
    </dgm:pt>
    <dgm:pt modelId="{EEB32939-3C45-4A8E-8F1A-54EEBD0D899D}">
      <dgm:prSet custT="1"/>
      <dgm:spPr/>
      <dgm:t>
        <a:bodyPr/>
        <a:lstStyle/>
        <a:p>
          <a:pPr>
            <a:lnSpc>
              <a:spcPct val="100000"/>
            </a:lnSpc>
          </a:pPr>
          <a:r>
            <a:rPr lang="en-GB" sz="1400" b="1" dirty="0"/>
            <a:t>AMADI JERRY</a:t>
          </a:r>
        </a:p>
      </dgm:t>
    </dgm:pt>
    <dgm:pt modelId="{F8F15F82-9720-401B-8A51-849DC21860E5}" type="parTrans" cxnId="{887987D7-600E-4D03-A8BA-557A0044A9E7}">
      <dgm:prSet/>
      <dgm:spPr/>
      <dgm:t>
        <a:bodyPr/>
        <a:lstStyle/>
        <a:p>
          <a:endParaRPr lang="en-US"/>
        </a:p>
      </dgm:t>
    </dgm:pt>
    <dgm:pt modelId="{F612821F-B630-49BB-9EB6-6AD458069A5A}" type="sibTrans" cxnId="{887987D7-600E-4D03-A8BA-557A0044A9E7}">
      <dgm:prSet/>
      <dgm:spPr/>
      <dgm:t>
        <a:bodyPr/>
        <a:lstStyle/>
        <a:p>
          <a:endParaRPr lang="en-US"/>
        </a:p>
      </dgm:t>
    </dgm:pt>
    <dgm:pt modelId="{4E52F275-5E75-488E-97C1-A4E1F369EB6D}" type="pres">
      <dgm:prSet presAssocID="{2A08D443-AD8B-4C8B-9ADA-75D1F5F40EC0}" presName="root" presStyleCnt="0">
        <dgm:presLayoutVars>
          <dgm:dir/>
          <dgm:resizeHandles val="exact"/>
        </dgm:presLayoutVars>
      </dgm:prSet>
      <dgm:spPr/>
    </dgm:pt>
    <dgm:pt modelId="{70629C82-62AE-41B5-8BFF-69D31A3203C7}" type="pres">
      <dgm:prSet presAssocID="{2A08D443-AD8B-4C8B-9ADA-75D1F5F40EC0}" presName="container" presStyleCnt="0">
        <dgm:presLayoutVars>
          <dgm:dir/>
          <dgm:resizeHandles val="exact"/>
        </dgm:presLayoutVars>
      </dgm:prSet>
      <dgm:spPr/>
    </dgm:pt>
    <dgm:pt modelId="{81EE5013-B7A7-4A6A-ADCF-D107AD6141DB}" type="pres">
      <dgm:prSet presAssocID="{73FE5417-ED15-4AE6-A1A0-5FBAF4E3970E}" presName="compNode" presStyleCnt="0"/>
      <dgm:spPr/>
    </dgm:pt>
    <dgm:pt modelId="{9517D232-FB16-4DD0-9896-C83D68AF3DE4}" type="pres">
      <dgm:prSet presAssocID="{73FE5417-ED15-4AE6-A1A0-5FBAF4E3970E}" presName="iconBgRect" presStyleLbl="bgShp" presStyleIdx="0" presStyleCnt="4"/>
      <dgm:spPr/>
    </dgm:pt>
    <dgm:pt modelId="{A0EB304A-4A86-4786-B987-0A6FA20FC02E}" type="pres">
      <dgm:prSet presAssocID="{73FE5417-ED15-4AE6-A1A0-5FBAF4E3970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aptop"/>
        </a:ext>
      </dgm:extLst>
    </dgm:pt>
    <dgm:pt modelId="{593C173E-8CC2-48AC-AA55-4B971BEF3F05}" type="pres">
      <dgm:prSet presAssocID="{73FE5417-ED15-4AE6-A1A0-5FBAF4E3970E}" presName="spaceRect" presStyleCnt="0"/>
      <dgm:spPr/>
    </dgm:pt>
    <dgm:pt modelId="{05D4591F-92A3-4895-8DF9-98C077EC6712}" type="pres">
      <dgm:prSet presAssocID="{73FE5417-ED15-4AE6-A1A0-5FBAF4E3970E}" presName="textRect" presStyleLbl="revTx" presStyleIdx="0" presStyleCnt="4">
        <dgm:presLayoutVars>
          <dgm:chMax val="1"/>
          <dgm:chPref val="1"/>
        </dgm:presLayoutVars>
      </dgm:prSet>
      <dgm:spPr/>
    </dgm:pt>
    <dgm:pt modelId="{B833BCC0-C14A-4C40-A0F8-EBF4B92AA1D8}" type="pres">
      <dgm:prSet presAssocID="{A8C6BD9A-9E6B-42B9-8CA2-96CA24E1ED9F}" presName="sibTrans" presStyleLbl="sibTrans2D1" presStyleIdx="0" presStyleCnt="0"/>
      <dgm:spPr/>
    </dgm:pt>
    <dgm:pt modelId="{47D8590B-588A-4FA3-B94D-1374D01B2FD2}" type="pres">
      <dgm:prSet presAssocID="{5DE686EE-CE2B-46DC-A1FB-D2FEC22E388A}" presName="compNode" presStyleCnt="0"/>
      <dgm:spPr/>
    </dgm:pt>
    <dgm:pt modelId="{555CB09B-5D02-423C-BD2C-CD071FD5DF09}" type="pres">
      <dgm:prSet presAssocID="{5DE686EE-CE2B-46DC-A1FB-D2FEC22E388A}" presName="iconBgRect" presStyleLbl="bgShp" presStyleIdx="1" presStyleCnt="4"/>
      <dgm:spPr/>
    </dgm:pt>
    <dgm:pt modelId="{7C7D4E9F-F813-4414-A13D-9FCD1775ED53}" type="pres">
      <dgm:prSet presAssocID="{5DE686EE-CE2B-46DC-A1FB-D2FEC22E388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FC001E53-F4C9-42BD-9A4E-D33F5674B53C}" type="pres">
      <dgm:prSet presAssocID="{5DE686EE-CE2B-46DC-A1FB-D2FEC22E388A}" presName="spaceRect" presStyleCnt="0"/>
      <dgm:spPr/>
    </dgm:pt>
    <dgm:pt modelId="{CCC60C82-5914-4B41-B2F3-EFE5F69891E9}" type="pres">
      <dgm:prSet presAssocID="{5DE686EE-CE2B-46DC-A1FB-D2FEC22E388A}" presName="textRect" presStyleLbl="revTx" presStyleIdx="1" presStyleCnt="4">
        <dgm:presLayoutVars>
          <dgm:chMax val="1"/>
          <dgm:chPref val="1"/>
        </dgm:presLayoutVars>
      </dgm:prSet>
      <dgm:spPr/>
    </dgm:pt>
    <dgm:pt modelId="{8FD27D45-A9B6-493B-A49B-0FCB04D86AA8}" type="pres">
      <dgm:prSet presAssocID="{306770C4-561B-4C68-ADC0-908B3E1B50B0}" presName="sibTrans" presStyleLbl="sibTrans2D1" presStyleIdx="0" presStyleCnt="0"/>
      <dgm:spPr/>
    </dgm:pt>
    <dgm:pt modelId="{589F69EF-D52F-425D-803C-324AB4A6125F}" type="pres">
      <dgm:prSet presAssocID="{7D8623B8-79EE-40F8-970A-7E8700DB4AF8}" presName="compNode" presStyleCnt="0"/>
      <dgm:spPr/>
    </dgm:pt>
    <dgm:pt modelId="{0FFDA708-0F3F-4357-9F9F-A7CED893AC25}" type="pres">
      <dgm:prSet presAssocID="{7D8623B8-79EE-40F8-970A-7E8700DB4AF8}" presName="iconBgRect" presStyleLbl="bgShp" presStyleIdx="2" presStyleCnt="4"/>
      <dgm:spPr/>
    </dgm:pt>
    <dgm:pt modelId="{FD39275C-4A58-4EBF-8C09-F26E9ADA42BD}" type="pres">
      <dgm:prSet presAssocID="{7D8623B8-79EE-40F8-970A-7E8700DB4AF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NA"/>
        </a:ext>
      </dgm:extLst>
    </dgm:pt>
    <dgm:pt modelId="{3FBC6419-1A24-4D1B-AAFC-60D778CC6B14}" type="pres">
      <dgm:prSet presAssocID="{7D8623B8-79EE-40F8-970A-7E8700DB4AF8}" presName="spaceRect" presStyleCnt="0"/>
      <dgm:spPr/>
    </dgm:pt>
    <dgm:pt modelId="{B4731343-13F6-4B40-AFF5-4D285AFD3F68}" type="pres">
      <dgm:prSet presAssocID="{7D8623B8-79EE-40F8-970A-7E8700DB4AF8}" presName="textRect" presStyleLbl="revTx" presStyleIdx="2" presStyleCnt="4">
        <dgm:presLayoutVars>
          <dgm:chMax val="1"/>
          <dgm:chPref val="1"/>
        </dgm:presLayoutVars>
      </dgm:prSet>
      <dgm:spPr/>
    </dgm:pt>
    <dgm:pt modelId="{98B0958F-4BE6-4763-92C5-48E3138BE30C}" type="pres">
      <dgm:prSet presAssocID="{7D21DE10-C837-47A8-B4BF-2D9B842D2D0B}" presName="sibTrans" presStyleLbl="sibTrans2D1" presStyleIdx="0" presStyleCnt="0"/>
      <dgm:spPr/>
    </dgm:pt>
    <dgm:pt modelId="{FAEF6015-3BE6-47F8-A3F6-CF6B094DDD59}" type="pres">
      <dgm:prSet presAssocID="{EEB32939-3C45-4A8E-8F1A-54EEBD0D899D}" presName="compNode" presStyleCnt="0"/>
      <dgm:spPr/>
    </dgm:pt>
    <dgm:pt modelId="{1DBC6B6A-6C7C-4D7B-A7B8-1C2162EF91A6}" type="pres">
      <dgm:prSet presAssocID="{EEB32939-3C45-4A8E-8F1A-54EEBD0D899D}" presName="iconBgRect" presStyleLbl="bgShp" presStyleIdx="3" presStyleCnt="4"/>
      <dgm:spPr/>
    </dgm:pt>
    <dgm:pt modelId="{B75DE53E-E312-476C-88A6-66D79C204436}" type="pres">
      <dgm:prSet presAssocID="{EEB32939-3C45-4A8E-8F1A-54EEBD0D899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ckmark"/>
        </a:ext>
      </dgm:extLst>
    </dgm:pt>
    <dgm:pt modelId="{91D9E5E7-FDFB-463F-95DB-DAFC78664077}" type="pres">
      <dgm:prSet presAssocID="{EEB32939-3C45-4A8E-8F1A-54EEBD0D899D}" presName="spaceRect" presStyleCnt="0"/>
      <dgm:spPr/>
    </dgm:pt>
    <dgm:pt modelId="{D7484AF6-4482-4D55-ACD4-BB2C81CEACB0}" type="pres">
      <dgm:prSet presAssocID="{EEB32939-3C45-4A8E-8F1A-54EEBD0D899D}" presName="textRect" presStyleLbl="revTx" presStyleIdx="3" presStyleCnt="4" custScaleX="69039" custLinFactNeighborX="-10405" custLinFactNeighborY="7358">
        <dgm:presLayoutVars>
          <dgm:chMax val="1"/>
          <dgm:chPref val="1"/>
        </dgm:presLayoutVars>
      </dgm:prSet>
      <dgm:spPr/>
    </dgm:pt>
  </dgm:ptLst>
  <dgm:cxnLst>
    <dgm:cxn modelId="{05FF981B-617E-4783-BA5B-5CFDC524272E}" type="presOf" srcId="{73FE5417-ED15-4AE6-A1A0-5FBAF4E3970E}" destId="{05D4591F-92A3-4895-8DF9-98C077EC6712}" srcOrd="0" destOrd="0" presId="urn:microsoft.com/office/officeart/2018/2/layout/IconCircleList"/>
    <dgm:cxn modelId="{6B267C5E-16CA-4AD1-B1BA-EC76A65E05C4}" srcId="{2A08D443-AD8B-4C8B-9ADA-75D1F5F40EC0}" destId="{7D8623B8-79EE-40F8-970A-7E8700DB4AF8}" srcOrd="2" destOrd="0" parTransId="{C9CC7F90-3E8B-4C6C-9CD1-D166D91B6CAE}" sibTransId="{7D21DE10-C837-47A8-B4BF-2D9B842D2D0B}"/>
    <dgm:cxn modelId="{B120D575-CE3C-4955-886C-D7E10C2713E4}" type="presOf" srcId="{2A08D443-AD8B-4C8B-9ADA-75D1F5F40EC0}" destId="{4E52F275-5E75-488E-97C1-A4E1F369EB6D}" srcOrd="0" destOrd="0" presId="urn:microsoft.com/office/officeart/2018/2/layout/IconCircleList"/>
    <dgm:cxn modelId="{8348C777-BDE6-4CDB-A0AC-EC1325EF3659}" type="presOf" srcId="{7D8623B8-79EE-40F8-970A-7E8700DB4AF8}" destId="{B4731343-13F6-4B40-AFF5-4D285AFD3F68}" srcOrd="0" destOrd="0" presId="urn:microsoft.com/office/officeart/2018/2/layout/IconCircleList"/>
    <dgm:cxn modelId="{3933D788-AAB0-4359-BEAA-CD631CD0E406}" type="presOf" srcId="{7D21DE10-C837-47A8-B4BF-2D9B842D2D0B}" destId="{98B0958F-4BE6-4763-92C5-48E3138BE30C}" srcOrd="0" destOrd="0" presId="urn:microsoft.com/office/officeart/2018/2/layout/IconCircleList"/>
    <dgm:cxn modelId="{85EBFCA4-A865-4180-8067-13C25885F471}" type="presOf" srcId="{EEB32939-3C45-4A8E-8F1A-54EEBD0D899D}" destId="{D7484AF6-4482-4D55-ACD4-BB2C81CEACB0}" srcOrd="0" destOrd="0" presId="urn:microsoft.com/office/officeart/2018/2/layout/IconCircleList"/>
    <dgm:cxn modelId="{09850FAD-C1F5-4A53-B866-0B00658A2859}" type="presOf" srcId="{5DE686EE-CE2B-46DC-A1FB-D2FEC22E388A}" destId="{CCC60C82-5914-4B41-B2F3-EFE5F69891E9}" srcOrd="0" destOrd="0" presId="urn:microsoft.com/office/officeart/2018/2/layout/IconCircleList"/>
    <dgm:cxn modelId="{21CF25B0-85F6-4E88-9DFA-B921EBE38742}" type="presOf" srcId="{306770C4-561B-4C68-ADC0-908B3E1B50B0}" destId="{8FD27D45-A9B6-493B-A49B-0FCB04D86AA8}" srcOrd="0" destOrd="0" presId="urn:microsoft.com/office/officeart/2018/2/layout/IconCircleList"/>
    <dgm:cxn modelId="{102674C1-8B99-40DB-98E0-43B01BBB46F1}" srcId="{2A08D443-AD8B-4C8B-9ADA-75D1F5F40EC0}" destId="{5DE686EE-CE2B-46DC-A1FB-D2FEC22E388A}" srcOrd="1" destOrd="0" parTransId="{C68E795E-350D-4FFB-B3B3-A045E1CCC99B}" sibTransId="{306770C4-561B-4C68-ADC0-908B3E1B50B0}"/>
    <dgm:cxn modelId="{A39FF4C2-66F1-487B-8EE1-0C95D35D048A}" srcId="{2A08D443-AD8B-4C8B-9ADA-75D1F5F40EC0}" destId="{73FE5417-ED15-4AE6-A1A0-5FBAF4E3970E}" srcOrd="0" destOrd="0" parTransId="{FA549276-C6ED-49C4-A040-CCA5646FF383}" sibTransId="{A8C6BD9A-9E6B-42B9-8CA2-96CA24E1ED9F}"/>
    <dgm:cxn modelId="{8C6567CE-B27B-4EB9-BEE9-89F811E295A4}" type="presOf" srcId="{A8C6BD9A-9E6B-42B9-8CA2-96CA24E1ED9F}" destId="{B833BCC0-C14A-4C40-A0F8-EBF4B92AA1D8}" srcOrd="0" destOrd="0" presId="urn:microsoft.com/office/officeart/2018/2/layout/IconCircleList"/>
    <dgm:cxn modelId="{887987D7-600E-4D03-A8BA-557A0044A9E7}" srcId="{2A08D443-AD8B-4C8B-9ADA-75D1F5F40EC0}" destId="{EEB32939-3C45-4A8E-8F1A-54EEBD0D899D}" srcOrd="3" destOrd="0" parTransId="{F8F15F82-9720-401B-8A51-849DC21860E5}" sibTransId="{F612821F-B630-49BB-9EB6-6AD458069A5A}"/>
    <dgm:cxn modelId="{8BBA7C62-5E7E-4C6F-8024-C62A39BB8B9B}" type="presParOf" srcId="{4E52F275-5E75-488E-97C1-A4E1F369EB6D}" destId="{70629C82-62AE-41B5-8BFF-69D31A3203C7}" srcOrd="0" destOrd="0" presId="urn:microsoft.com/office/officeart/2018/2/layout/IconCircleList"/>
    <dgm:cxn modelId="{A39855C5-3840-4416-B81C-E7857AF9B1CF}" type="presParOf" srcId="{70629C82-62AE-41B5-8BFF-69D31A3203C7}" destId="{81EE5013-B7A7-4A6A-ADCF-D107AD6141DB}" srcOrd="0" destOrd="0" presId="urn:microsoft.com/office/officeart/2018/2/layout/IconCircleList"/>
    <dgm:cxn modelId="{50FE11FA-DB82-4EB5-B2E8-9A42DB6A4AB9}" type="presParOf" srcId="{81EE5013-B7A7-4A6A-ADCF-D107AD6141DB}" destId="{9517D232-FB16-4DD0-9896-C83D68AF3DE4}" srcOrd="0" destOrd="0" presId="urn:microsoft.com/office/officeart/2018/2/layout/IconCircleList"/>
    <dgm:cxn modelId="{FAC842DB-FF09-48DA-BFEF-211764250209}" type="presParOf" srcId="{81EE5013-B7A7-4A6A-ADCF-D107AD6141DB}" destId="{A0EB304A-4A86-4786-B987-0A6FA20FC02E}" srcOrd="1" destOrd="0" presId="urn:microsoft.com/office/officeart/2018/2/layout/IconCircleList"/>
    <dgm:cxn modelId="{2CB555D7-DF3A-4FCD-8D9B-DC2CA1153507}" type="presParOf" srcId="{81EE5013-B7A7-4A6A-ADCF-D107AD6141DB}" destId="{593C173E-8CC2-48AC-AA55-4B971BEF3F05}" srcOrd="2" destOrd="0" presId="urn:microsoft.com/office/officeart/2018/2/layout/IconCircleList"/>
    <dgm:cxn modelId="{CF9EBC32-BC8E-4147-B748-6DD8572B9040}" type="presParOf" srcId="{81EE5013-B7A7-4A6A-ADCF-D107AD6141DB}" destId="{05D4591F-92A3-4895-8DF9-98C077EC6712}" srcOrd="3" destOrd="0" presId="urn:microsoft.com/office/officeart/2018/2/layout/IconCircleList"/>
    <dgm:cxn modelId="{C44F86F2-1596-420A-B87B-34DD8107C1DE}" type="presParOf" srcId="{70629C82-62AE-41B5-8BFF-69D31A3203C7}" destId="{B833BCC0-C14A-4C40-A0F8-EBF4B92AA1D8}" srcOrd="1" destOrd="0" presId="urn:microsoft.com/office/officeart/2018/2/layout/IconCircleList"/>
    <dgm:cxn modelId="{EC957799-93F5-46E1-B4B6-606B855F711E}" type="presParOf" srcId="{70629C82-62AE-41B5-8BFF-69D31A3203C7}" destId="{47D8590B-588A-4FA3-B94D-1374D01B2FD2}" srcOrd="2" destOrd="0" presId="urn:microsoft.com/office/officeart/2018/2/layout/IconCircleList"/>
    <dgm:cxn modelId="{EE033D59-D1A7-4B4A-9246-53D3C962D6EC}" type="presParOf" srcId="{47D8590B-588A-4FA3-B94D-1374D01B2FD2}" destId="{555CB09B-5D02-423C-BD2C-CD071FD5DF09}" srcOrd="0" destOrd="0" presId="urn:microsoft.com/office/officeart/2018/2/layout/IconCircleList"/>
    <dgm:cxn modelId="{AEBCA09A-6228-40E1-91F3-E1C683EB8018}" type="presParOf" srcId="{47D8590B-588A-4FA3-B94D-1374D01B2FD2}" destId="{7C7D4E9F-F813-4414-A13D-9FCD1775ED53}" srcOrd="1" destOrd="0" presId="urn:microsoft.com/office/officeart/2018/2/layout/IconCircleList"/>
    <dgm:cxn modelId="{EB99D6F6-5CCD-4455-94CA-E02DDA5DDFA6}" type="presParOf" srcId="{47D8590B-588A-4FA3-B94D-1374D01B2FD2}" destId="{FC001E53-F4C9-42BD-9A4E-D33F5674B53C}" srcOrd="2" destOrd="0" presId="urn:microsoft.com/office/officeart/2018/2/layout/IconCircleList"/>
    <dgm:cxn modelId="{1C9FA401-8917-4DED-BCE5-7664BA152CB6}" type="presParOf" srcId="{47D8590B-588A-4FA3-B94D-1374D01B2FD2}" destId="{CCC60C82-5914-4B41-B2F3-EFE5F69891E9}" srcOrd="3" destOrd="0" presId="urn:microsoft.com/office/officeart/2018/2/layout/IconCircleList"/>
    <dgm:cxn modelId="{68183AE4-8806-4A74-89E4-3E82804AB79F}" type="presParOf" srcId="{70629C82-62AE-41B5-8BFF-69D31A3203C7}" destId="{8FD27D45-A9B6-493B-A49B-0FCB04D86AA8}" srcOrd="3" destOrd="0" presId="urn:microsoft.com/office/officeart/2018/2/layout/IconCircleList"/>
    <dgm:cxn modelId="{96BB94E1-73A8-4ADA-B1E2-6F0D5A382F72}" type="presParOf" srcId="{70629C82-62AE-41B5-8BFF-69D31A3203C7}" destId="{589F69EF-D52F-425D-803C-324AB4A6125F}" srcOrd="4" destOrd="0" presId="urn:microsoft.com/office/officeart/2018/2/layout/IconCircleList"/>
    <dgm:cxn modelId="{C038688B-1910-485B-8FBA-DE2973B1BF51}" type="presParOf" srcId="{589F69EF-D52F-425D-803C-324AB4A6125F}" destId="{0FFDA708-0F3F-4357-9F9F-A7CED893AC25}" srcOrd="0" destOrd="0" presId="urn:microsoft.com/office/officeart/2018/2/layout/IconCircleList"/>
    <dgm:cxn modelId="{8926ABAB-33B1-48EC-812F-D7228C47C83A}" type="presParOf" srcId="{589F69EF-D52F-425D-803C-324AB4A6125F}" destId="{FD39275C-4A58-4EBF-8C09-F26E9ADA42BD}" srcOrd="1" destOrd="0" presId="urn:microsoft.com/office/officeart/2018/2/layout/IconCircleList"/>
    <dgm:cxn modelId="{FB2D5ECA-550E-4D6C-A9B2-46A252DB7606}" type="presParOf" srcId="{589F69EF-D52F-425D-803C-324AB4A6125F}" destId="{3FBC6419-1A24-4D1B-AAFC-60D778CC6B14}" srcOrd="2" destOrd="0" presId="urn:microsoft.com/office/officeart/2018/2/layout/IconCircleList"/>
    <dgm:cxn modelId="{4E9CB269-CEF2-47D9-BDC8-66B8D2F6B0FC}" type="presParOf" srcId="{589F69EF-D52F-425D-803C-324AB4A6125F}" destId="{B4731343-13F6-4B40-AFF5-4D285AFD3F68}" srcOrd="3" destOrd="0" presId="urn:microsoft.com/office/officeart/2018/2/layout/IconCircleList"/>
    <dgm:cxn modelId="{D51B4D3B-7F4E-4A25-A12E-97207EB2FF70}" type="presParOf" srcId="{70629C82-62AE-41B5-8BFF-69D31A3203C7}" destId="{98B0958F-4BE6-4763-92C5-48E3138BE30C}" srcOrd="5" destOrd="0" presId="urn:microsoft.com/office/officeart/2018/2/layout/IconCircleList"/>
    <dgm:cxn modelId="{BBE959E1-CB7D-4316-BC4A-4B11C9C498BB}" type="presParOf" srcId="{70629C82-62AE-41B5-8BFF-69D31A3203C7}" destId="{FAEF6015-3BE6-47F8-A3F6-CF6B094DDD59}" srcOrd="6" destOrd="0" presId="urn:microsoft.com/office/officeart/2018/2/layout/IconCircleList"/>
    <dgm:cxn modelId="{616BA9B8-ECA3-4338-9492-4FF629C17932}" type="presParOf" srcId="{FAEF6015-3BE6-47F8-A3F6-CF6B094DDD59}" destId="{1DBC6B6A-6C7C-4D7B-A7B8-1C2162EF91A6}" srcOrd="0" destOrd="0" presId="urn:microsoft.com/office/officeart/2018/2/layout/IconCircleList"/>
    <dgm:cxn modelId="{EBE7EE7C-E831-4157-88BD-C78A2C6602BE}" type="presParOf" srcId="{FAEF6015-3BE6-47F8-A3F6-CF6B094DDD59}" destId="{B75DE53E-E312-476C-88A6-66D79C204436}" srcOrd="1" destOrd="0" presId="urn:microsoft.com/office/officeart/2018/2/layout/IconCircleList"/>
    <dgm:cxn modelId="{983A16C7-51A2-4AF1-843B-A7F3F5B24EE7}" type="presParOf" srcId="{FAEF6015-3BE6-47F8-A3F6-CF6B094DDD59}" destId="{91D9E5E7-FDFB-463F-95DB-DAFC78664077}" srcOrd="2" destOrd="0" presId="urn:microsoft.com/office/officeart/2018/2/layout/IconCircleList"/>
    <dgm:cxn modelId="{21529E8D-5660-4767-9844-FC98AA4627D6}" type="presParOf" srcId="{FAEF6015-3BE6-47F8-A3F6-CF6B094DDD59}" destId="{D7484AF6-4482-4D55-ACD4-BB2C81CEACB0}"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764710-199C-48B6-BBC4-79E560F7AC9F}"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351F61E-E29F-4956-8A26-4EBBF833EF7D}">
      <dgm:prSet/>
      <dgm:spPr/>
      <dgm:t>
        <a:bodyPr/>
        <a:lstStyle/>
        <a:p>
          <a:r>
            <a:rPr lang="en-US" b="1"/>
            <a:t>Lesions with three or more symptoms are strongly linked to malignancy</a:t>
          </a:r>
          <a:r>
            <a:rPr lang="en-US"/>
            <a:t>, making them critical for early detection and AI risk scoring.</a:t>
          </a:r>
        </a:p>
      </dgm:t>
    </dgm:pt>
    <dgm:pt modelId="{852FBFC6-5D7F-4A79-B581-515D004683F8}" type="parTrans" cxnId="{DB72C180-ADF1-412B-AC94-94DAF33F5441}">
      <dgm:prSet/>
      <dgm:spPr/>
      <dgm:t>
        <a:bodyPr/>
        <a:lstStyle/>
        <a:p>
          <a:endParaRPr lang="en-US"/>
        </a:p>
      </dgm:t>
    </dgm:pt>
    <dgm:pt modelId="{F271FDDD-3880-48BC-B03D-68F700F2CF28}" type="sibTrans" cxnId="{DB72C180-ADF1-412B-AC94-94DAF33F5441}">
      <dgm:prSet/>
      <dgm:spPr/>
      <dgm:t>
        <a:bodyPr/>
        <a:lstStyle/>
        <a:p>
          <a:endParaRPr lang="en-US"/>
        </a:p>
      </dgm:t>
    </dgm:pt>
    <dgm:pt modelId="{3003ABF8-3B83-465B-A176-E7B304A55104}">
      <dgm:prSet/>
      <dgm:spPr/>
      <dgm:t>
        <a:bodyPr/>
        <a:lstStyle/>
        <a:p>
          <a:r>
            <a:rPr lang="en-US" b="1"/>
            <a:t>Pesticide exposure and poor sanitation</a:t>
          </a:r>
          <a:r>
            <a:rPr lang="en-US"/>
            <a:t> significantly increase the likelihood of biopsy-confirmed and malignant skin lesions.</a:t>
          </a:r>
        </a:p>
      </dgm:t>
    </dgm:pt>
    <dgm:pt modelId="{4ABB1108-920E-4DBA-80E9-913F0B09A267}" type="parTrans" cxnId="{08CE8355-CBFA-4DE1-A7BA-F997426D5391}">
      <dgm:prSet/>
      <dgm:spPr/>
      <dgm:t>
        <a:bodyPr/>
        <a:lstStyle/>
        <a:p>
          <a:endParaRPr lang="en-US"/>
        </a:p>
      </dgm:t>
    </dgm:pt>
    <dgm:pt modelId="{27B241F6-F2AD-4698-B90B-738B726937C1}" type="sibTrans" cxnId="{08CE8355-CBFA-4DE1-A7BA-F997426D5391}">
      <dgm:prSet/>
      <dgm:spPr/>
      <dgm:t>
        <a:bodyPr/>
        <a:lstStyle/>
        <a:p>
          <a:endParaRPr lang="en-US"/>
        </a:p>
      </dgm:t>
    </dgm:pt>
    <dgm:pt modelId="{B82702AA-1BCD-4D51-ABDF-FE84A72942AD}">
      <dgm:prSet/>
      <dgm:spPr/>
      <dgm:t>
        <a:bodyPr/>
        <a:lstStyle/>
        <a:p>
          <a:r>
            <a:rPr lang="en-US" b="1"/>
            <a:t>Males, patients over 40, and those with Fitzpatrick skin types 3–4</a:t>
          </a:r>
          <a:r>
            <a:rPr lang="en-US"/>
            <a:t> are more likely to develop severe or malignant lesions.</a:t>
          </a:r>
        </a:p>
      </dgm:t>
    </dgm:pt>
    <dgm:pt modelId="{F64D4F17-D059-4490-BFCF-8220C820D790}" type="parTrans" cxnId="{D09C9359-EAB3-4199-B851-BA570A7CE6AD}">
      <dgm:prSet/>
      <dgm:spPr/>
      <dgm:t>
        <a:bodyPr/>
        <a:lstStyle/>
        <a:p>
          <a:endParaRPr lang="en-US"/>
        </a:p>
      </dgm:t>
    </dgm:pt>
    <dgm:pt modelId="{5CFA6A1D-4412-413C-B8B8-7209B1A1D2BD}" type="sibTrans" cxnId="{D09C9359-EAB3-4199-B851-BA570A7CE6AD}">
      <dgm:prSet/>
      <dgm:spPr/>
      <dgm:t>
        <a:bodyPr/>
        <a:lstStyle/>
        <a:p>
          <a:endParaRPr lang="en-US"/>
        </a:p>
      </dgm:t>
    </dgm:pt>
    <dgm:pt modelId="{4E1FE36C-D887-4C95-9B7E-EBFB0A4B19A9}">
      <dgm:prSet/>
      <dgm:spPr/>
      <dgm:t>
        <a:bodyPr/>
        <a:lstStyle/>
        <a:p>
          <a:r>
            <a:rPr lang="en-US" b="1"/>
            <a:t>A personal or family history of cancer</a:t>
          </a:r>
          <a:r>
            <a:rPr lang="en-US"/>
            <a:t> is a strong risk factor for melanoma, especially when combined with age and visible symptoms.</a:t>
          </a:r>
        </a:p>
      </dgm:t>
    </dgm:pt>
    <dgm:pt modelId="{4AF021DC-FD6E-434F-B2DA-50D248CE497E}" type="parTrans" cxnId="{F2C1920B-4216-49BA-B33B-41940BAB30A4}">
      <dgm:prSet/>
      <dgm:spPr/>
      <dgm:t>
        <a:bodyPr/>
        <a:lstStyle/>
        <a:p>
          <a:endParaRPr lang="en-US"/>
        </a:p>
      </dgm:t>
    </dgm:pt>
    <dgm:pt modelId="{C67EFFA7-EB54-4D0F-8CA1-41EA0863EB1B}" type="sibTrans" cxnId="{F2C1920B-4216-49BA-B33B-41940BAB30A4}">
      <dgm:prSet/>
      <dgm:spPr/>
      <dgm:t>
        <a:bodyPr/>
        <a:lstStyle/>
        <a:p>
          <a:endParaRPr lang="en-US"/>
        </a:p>
      </dgm:t>
    </dgm:pt>
    <dgm:pt modelId="{94F572AE-D487-4648-8BFC-C4E23D261B60}">
      <dgm:prSet/>
      <dgm:spPr/>
      <dgm:t>
        <a:bodyPr/>
        <a:lstStyle/>
        <a:p>
          <a:r>
            <a:rPr lang="en-US" b="1"/>
            <a:t>Lesions on the head and neck, especially when painful</a:t>
          </a:r>
          <a:r>
            <a:rPr lang="en-US"/>
            <a:t>, are more frequently confirmed as malignant through biopsy.</a:t>
          </a:r>
        </a:p>
      </dgm:t>
    </dgm:pt>
    <dgm:pt modelId="{56E8E49F-CC40-4C1E-8A97-1AC5B300371D}" type="parTrans" cxnId="{9ED628E6-9A78-4AA8-9B1F-6368E91AE3E4}">
      <dgm:prSet/>
      <dgm:spPr/>
      <dgm:t>
        <a:bodyPr/>
        <a:lstStyle/>
        <a:p>
          <a:endParaRPr lang="en-US"/>
        </a:p>
      </dgm:t>
    </dgm:pt>
    <dgm:pt modelId="{8C7273DC-2D4F-4A22-9BE3-01067B26DB7A}" type="sibTrans" cxnId="{9ED628E6-9A78-4AA8-9B1F-6368E91AE3E4}">
      <dgm:prSet/>
      <dgm:spPr/>
      <dgm:t>
        <a:bodyPr/>
        <a:lstStyle/>
        <a:p>
          <a:endParaRPr lang="en-US"/>
        </a:p>
      </dgm:t>
    </dgm:pt>
    <dgm:pt modelId="{77B055B5-6E58-4EBA-82B8-2DF96915CA32}">
      <dgm:prSet/>
      <dgm:spPr/>
      <dgm:t>
        <a:bodyPr/>
        <a:lstStyle/>
        <a:p>
          <a:r>
            <a:rPr lang="en-US" b="1"/>
            <a:t>Lesions that change in colour or size</a:t>
          </a:r>
          <a:r>
            <a:rPr lang="en-US"/>
            <a:t> account for a high proportion of melanoma cases and should be prioritised in screening.</a:t>
          </a:r>
        </a:p>
      </dgm:t>
    </dgm:pt>
    <dgm:pt modelId="{8A62A877-2A10-4C72-B6A0-738A6DD2CFDC}" type="parTrans" cxnId="{AC54642F-3129-463E-AD51-B379DB93BDF3}">
      <dgm:prSet/>
      <dgm:spPr/>
      <dgm:t>
        <a:bodyPr/>
        <a:lstStyle/>
        <a:p>
          <a:endParaRPr lang="en-US"/>
        </a:p>
      </dgm:t>
    </dgm:pt>
    <dgm:pt modelId="{40338626-7ADF-4850-B913-F6614D67EE88}" type="sibTrans" cxnId="{AC54642F-3129-463E-AD51-B379DB93BDF3}">
      <dgm:prSet/>
      <dgm:spPr/>
      <dgm:t>
        <a:bodyPr/>
        <a:lstStyle/>
        <a:p>
          <a:endParaRPr lang="en-US"/>
        </a:p>
      </dgm:t>
    </dgm:pt>
    <dgm:pt modelId="{FE0CBE91-2371-4346-9F27-54C88C1E78C9}" type="pres">
      <dgm:prSet presAssocID="{96764710-199C-48B6-BBC4-79E560F7AC9F}" presName="root" presStyleCnt="0">
        <dgm:presLayoutVars>
          <dgm:dir/>
          <dgm:resizeHandles val="exact"/>
        </dgm:presLayoutVars>
      </dgm:prSet>
      <dgm:spPr/>
    </dgm:pt>
    <dgm:pt modelId="{7E57F755-4EC4-4471-A011-A5D94B696A07}" type="pres">
      <dgm:prSet presAssocID="{96764710-199C-48B6-BBC4-79E560F7AC9F}" presName="container" presStyleCnt="0">
        <dgm:presLayoutVars>
          <dgm:dir/>
          <dgm:resizeHandles val="exact"/>
        </dgm:presLayoutVars>
      </dgm:prSet>
      <dgm:spPr/>
    </dgm:pt>
    <dgm:pt modelId="{A25E23AB-347B-4C5E-8229-9FEFE5D4E0B6}" type="pres">
      <dgm:prSet presAssocID="{8351F61E-E29F-4956-8A26-4EBBF833EF7D}" presName="compNode" presStyleCnt="0"/>
      <dgm:spPr/>
    </dgm:pt>
    <dgm:pt modelId="{5032E0AE-9F2E-4142-A345-FF3FC4276454}" type="pres">
      <dgm:prSet presAssocID="{8351F61E-E29F-4956-8A26-4EBBF833EF7D}" presName="iconBgRect" presStyleLbl="bgShp" presStyleIdx="0" presStyleCnt="6"/>
      <dgm:spPr/>
    </dgm:pt>
    <dgm:pt modelId="{3C5703D7-FB72-4259-940C-9228AF79EF50}" type="pres">
      <dgm:prSet presAssocID="{8351F61E-E29F-4956-8A26-4EBBF833EF7D}"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tor"/>
        </a:ext>
      </dgm:extLst>
    </dgm:pt>
    <dgm:pt modelId="{148BB706-A235-4CC0-9FC8-3CC9C68BF34B}" type="pres">
      <dgm:prSet presAssocID="{8351F61E-E29F-4956-8A26-4EBBF833EF7D}" presName="spaceRect" presStyleCnt="0"/>
      <dgm:spPr/>
    </dgm:pt>
    <dgm:pt modelId="{F5F61621-5E23-4DFC-9117-155DC93CCFEC}" type="pres">
      <dgm:prSet presAssocID="{8351F61E-E29F-4956-8A26-4EBBF833EF7D}" presName="textRect" presStyleLbl="revTx" presStyleIdx="0" presStyleCnt="6">
        <dgm:presLayoutVars>
          <dgm:chMax val="1"/>
          <dgm:chPref val="1"/>
        </dgm:presLayoutVars>
      </dgm:prSet>
      <dgm:spPr/>
    </dgm:pt>
    <dgm:pt modelId="{BFD4BD03-27CE-4A3F-A11B-AD91ABFC7322}" type="pres">
      <dgm:prSet presAssocID="{F271FDDD-3880-48BC-B03D-68F700F2CF28}" presName="sibTrans" presStyleLbl="sibTrans2D1" presStyleIdx="0" presStyleCnt="0"/>
      <dgm:spPr/>
    </dgm:pt>
    <dgm:pt modelId="{5EC60FBE-BEC6-4719-86F7-F5CEEA68605C}" type="pres">
      <dgm:prSet presAssocID="{3003ABF8-3B83-465B-A176-E7B304A55104}" presName="compNode" presStyleCnt="0"/>
      <dgm:spPr/>
    </dgm:pt>
    <dgm:pt modelId="{9F2E2C3A-D7DE-4BCC-A890-2D537A510C93}" type="pres">
      <dgm:prSet presAssocID="{3003ABF8-3B83-465B-A176-E7B304A55104}" presName="iconBgRect" presStyleLbl="bgShp" presStyleIdx="1" presStyleCnt="6"/>
      <dgm:spPr/>
    </dgm:pt>
    <dgm:pt modelId="{EE45DC11-4240-4257-8343-A976DE3DC1EA}" type="pres">
      <dgm:prSet presAssocID="{3003ABF8-3B83-465B-A176-E7B304A5510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g spray"/>
        </a:ext>
      </dgm:extLst>
    </dgm:pt>
    <dgm:pt modelId="{5017BDE5-7349-41DE-B637-9D7A3B239AE2}" type="pres">
      <dgm:prSet presAssocID="{3003ABF8-3B83-465B-A176-E7B304A55104}" presName="spaceRect" presStyleCnt="0"/>
      <dgm:spPr/>
    </dgm:pt>
    <dgm:pt modelId="{B63B4BB8-9E6F-4122-A454-73B50AFD22ED}" type="pres">
      <dgm:prSet presAssocID="{3003ABF8-3B83-465B-A176-E7B304A55104}" presName="textRect" presStyleLbl="revTx" presStyleIdx="1" presStyleCnt="6">
        <dgm:presLayoutVars>
          <dgm:chMax val="1"/>
          <dgm:chPref val="1"/>
        </dgm:presLayoutVars>
      </dgm:prSet>
      <dgm:spPr/>
    </dgm:pt>
    <dgm:pt modelId="{4287A17A-8C79-4429-AE3F-7609119AD853}" type="pres">
      <dgm:prSet presAssocID="{27B241F6-F2AD-4698-B90B-738B726937C1}" presName="sibTrans" presStyleLbl="sibTrans2D1" presStyleIdx="0" presStyleCnt="0"/>
      <dgm:spPr/>
    </dgm:pt>
    <dgm:pt modelId="{44955BBA-EEE0-4FAD-9C84-B47683A32B5C}" type="pres">
      <dgm:prSet presAssocID="{B82702AA-1BCD-4D51-ABDF-FE84A72942AD}" presName="compNode" presStyleCnt="0"/>
      <dgm:spPr/>
    </dgm:pt>
    <dgm:pt modelId="{47DED2D1-0E33-4A35-9218-82AFD3FFA027}" type="pres">
      <dgm:prSet presAssocID="{B82702AA-1BCD-4D51-ABDF-FE84A72942AD}" presName="iconBgRect" presStyleLbl="bgShp" presStyleIdx="2" presStyleCnt="6"/>
      <dgm:spPr/>
    </dgm:pt>
    <dgm:pt modelId="{D4AA841B-4947-43CC-B743-9C9D570EDC70}" type="pres">
      <dgm:prSet presAssocID="{B82702AA-1BCD-4D51-ABDF-FE84A72942A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kull"/>
        </a:ext>
      </dgm:extLst>
    </dgm:pt>
    <dgm:pt modelId="{FA4740FE-3702-4F4E-A5D9-45F83F8CC75B}" type="pres">
      <dgm:prSet presAssocID="{B82702AA-1BCD-4D51-ABDF-FE84A72942AD}" presName="spaceRect" presStyleCnt="0"/>
      <dgm:spPr/>
    </dgm:pt>
    <dgm:pt modelId="{E666280B-663D-4215-8762-126B811DDBCD}" type="pres">
      <dgm:prSet presAssocID="{B82702AA-1BCD-4D51-ABDF-FE84A72942AD}" presName="textRect" presStyleLbl="revTx" presStyleIdx="2" presStyleCnt="6">
        <dgm:presLayoutVars>
          <dgm:chMax val="1"/>
          <dgm:chPref val="1"/>
        </dgm:presLayoutVars>
      </dgm:prSet>
      <dgm:spPr/>
    </dgm:pt>
    <dgm:pt modelId="{2DEBA679-8206-4480-9F0C-9904B624AF27}" type="pres">
      <dgm:prSet presAssocID="{5CFA6A1D-4412-413C-B8B8-7209B1A1D2BD}" presName="sibTrans" presStyleLbl="sibTrans2D1" presStyleIdx="0" presStyleCnt="0"/>
      <dgm:spPr/>
    </dgm:pt>
    <dgm:pt modelId="{43ED4FBC-C66C-43C0-A75D-EFE18F19BC5D}" type="pres">
      <dgm:prSet presAssocID="{4E1FE36C-D887-4C95-9B7E-EBFB0A4B19A9}" presName="compNode" presStyleCnt="0"/>
      <dgm:spPr/>
    </dgm:pt>
    <dgm:pt modelId="{C5F17027-9C4D-4234-ADBE-3FF406C05E33}" type="pres">
      <dgm:prSet presAssocID="{4E1FE36C-D887-4C95-9B7E-EBFB0A4B19A9}" presName="iconBgRect" presStyleLbl="bgShp" presStyleIdx="3" presStyleCnt="6"/>
      <dgm:spPr/>
    </dgm:pt>
    <dgm:pt modelId="{5D1EE433-99CE-45B9-9F9C-26A33E0F8115}" type="pres">
      <dgm:prSet presAssocID="{4E1FE36C-D887-4C95-9B7E-EBFB0A4B19A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NA"/>
        </a:ext>
      </dgm:extLst>
    </dgm:pt>
    <dgm:pt modelId="{FDF6D79F-0726-418D-83D6-EACA0821207B}" type="pres">
      <dgm:prSet presAssocID="{4E1FE36C-D887-4C95-9B7E-EBFB0A4B19A9}" presName="spaceRect" presStyleCnt="0"/>
      <dgm:spPr/>
    </dgm:pt>
    <dgm:pt modelId="{91D6E0BC-8FF5-416D-89C7-C89D6B817359}" type="pres">
      <dgm:prSet presAssocID="{4E1FE36C-D887-4C95-9B7E-EBFB0A4B19A9}" presName="textRect" presStyleLbl="revTx" presStyleIdx="3" presStyleCnt="6">
        <dgm:presLayoutVars>
          <dgm:chMax val="1"/>
          <dgm:chPref val="1"/>
        </dgm:presLayoutVars>
      </dgm:prSet>
      <dgm:spPr/>
    </dgm:pt>
    <dgm:pt modelId="{61C60400-732C-436B-B149-CBE635D6A0EB}" type="pres">
      <dgm:prSet presAssocID="{C67EFFA7-EB54-4D0F-8CA1-41EA0863EB1B}" presName="sibTrans" presStyleLbl="sibTrans2D1" presStyleIdx="0" presStyleCnt="0"/>
      <dgm:spPr/>
    </dgm:pt>
    <dgm:pt modelId="{43397F50-7796-4380-ACE0-F9AE58811949}" type="pres">
      <dgm:prSet presAssocID="{94F572AE-D487-4648-8BFC-C4E23D261B60}" presName="compNode" presStyleCnt="0"/>
      <dgm:spPr/>
    </dgm:pt>
    <dgm:pt modelId="{73F60928-7E20-43FE-9722-E5A5E8F9F7F3}" type="pres">
      <dgm:prSet presAssocID="{94F572AE-D487-4648-8BFC-C4E23D261B60}" presName="iconBgRect" presStyleLbl="bgShp" presStyleIdx="4" presStyleCnt="6"/>
      <dgm:spPr/>
    </dgm:pt>
    <dgm:pt modelId="{0A471745-4FDB-40F4-AAB3-55B9B47C3616}" type="pres">
      <dgm:prSet presAssocID="{94F572AE-D487-4648-8BFC-C4E23D261B60}"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rain"/>
        </a:ext>
      </dgm:extLst>
    </dgm:pt>
    <dgm:pt modelId="{D78A9C37-091B-49AF-BCBC-12C2C93B9BE0}" type="pres">
      <dgm:prSet presAssocID="{94F572AE-D487-4648-8BFC-C4E23D261B60}" presName="spaceRect" presStyleCnt="0"/>
      <dgm:spPr/>
    </dgm:pt>
    <dgm:pt modelId="{569C3519-0C1C-41C1-A840-5D1E00C30D61}" type="pres">
      <dgm:prSet presAssocID="{94F572AE-D487-4648-8BFC-C4E23D261B60}" presName="textRect" presStyleLbl="revTx" presStyleIdx="4" presStyleCnt="6">
        <dgm:presLayoutVars>
          <dgm:chMax val="1"/>
          <dgm:chPref val="1"/>
        </dgm:presLayoutVars>
      </dgm:prSet>
      <dgm:spPr/>
    </dgm:pt>
    <dgm:pt modelId="{BB65FADD-5F11-4CE4-9D32-062C7F86B06D}" type="pres">
      <dgm:prSet presAssocID="{8C7273DC-2D4F-4A22-9BE3-01067B26DB7A}" presName="sibTrans" presStyleLbl="sibTrans2D1" presStyleIdx="0" presStyleCnt="0"/>
      <dgm:spPr/>
    </dgm:pt>
    <dgm:pt modelId="{841F9777-802C-4029-992F-364A3050C107}" type="pres">
      <dgm:prSet presAssocID="{77B055B5-6E58-4EBA-82B8-2DF96915CA32}" presName="compNode" presStyleCnt="0"/>
      <dgm:spPr/>
    </dgm:pt>
    <dgm:pt modelId="{2969FED1-751F-48C8-9DC6-CA4F4479301F}" type="pres">
      <dgm:prSet presAssocID="{77B055B5-6E58-4EBA-82B8-2DF96915CA32}" presName="iconBgRect" presStyleLbl="bgShp" presStyleIdx="5" presStyleCnt="6"/>
      <dgm:spPr/>
    </dgm:pt>
    <dgm:pt modelId="{CC68BC09-61C1-4290-B2A2-DEFC3DE6C2EF}" type="pres">
      <dgm:prSet presAssocID="{77B055B5-6E58-4EBA-82B8-2DF96915CA32}"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icroscope"/>
        </a:ext>
      </dgm:extLst>
    </dgm:pt>
    <dgm:pt modelId="{FB50187F-7CE0-45DF-874C-F7AF43203BB6}" type="pres">
      <dgm:prSet presAssocID="{77B055B5-6E58-4EBA-82B8-2DF96915CA32}" presName="spaceRect" presStyleCnt="0"/>
      <dgm:spPr/>
    </dgm:pt>
    <dgm:pt modelId="{CB5D50DB-2A14-470C-ABD1-D9F6D73CC2C2}" type="pres">
      <dgm:prSet presAssocID="{77B055B5-6E58-4EBA-82B8-2DF96915CA32}" presName="textRect" presStyleLbl="revTx" presStyleIdx="5" presStyleCnt="6">
        <dgm:presLayoutVars>
          <dgm:chMax val="1"/>
          <dgm:chPref val="1"/>
        </dgm:presLayoutVars>
      </dgm:prSet>
      <dgm:spPr/>
    </dgm:pt>
  </dgm:ptLst>
  <dgm:cxnLst>
    <dgm:cxn modelId="{BBDFA802-931C-4E0D-B4CB-7C3D1B4D3560}" type="presOf" srcId="{94F572AE-D487-4648-8BFC-C4E23D261B60}" destId="{569C3519-0C1C-41C1-A840-5D1E00C30D61}" srcOrd="0" destOrd="0" presId="urn:microsoft.com/office/officeart/2018/2/layout/IconCircleList"/>
    <dgm:cxn modelId="{6EFADA05-A3BF-4D40-B355-4881DA70C35C}" type="presOf" srcId="{96764710-199C-48B6-BBC4-79E560F7AC9F}" destId="{FE0CBE91-2371-4346-9F27-54C88C1E78C9}" srcOrd="0" destOrd="0" presId="urn:microsoft.com/office/officeart/2018/2/layout/IconCircleList"/>
    <dgm:cxn modelId="{F2C1920B-4216-49BA-B33B-41940BAB30A4}" srcId="{96764710-199C-48B6-BBC4-79E560F7AC9F}" destId="{4E1FE36C-D887-4C95-9B7E-EBFB0A4B19A9}" srcOrd="3" destOrd="0" parTransId="{4AF021DC-FD6E-434F-B2DA-50D248CE497E}" sibTransId="{C67EFFA7-EB54-4D0F-8CA1-41EA0863EB1B}"/>
    <dgm:cxn modelId="{80FAB223-222B-429B-84A7-928E2095B85C}" type="presOf" srcId="{5CFA6A1D-4412-413C-B8B8-7209B1A1D2BD}" destId="{2DEBA679-8206-4480-9F0C-9904B624AF27}" srcOrd="0" destOrd="0" presId="urn:microsoft.com/office/officeart/2018/2/layout/IconCircleList"/>
    <dgm:cxn modelId="{502B212A-B912-45C7-AED5-DBFF325A1AD0}" type="presOf" srcId="{8C7273DC-2D4F-4A22-9BE3-01067B26DB7A}" destId="{BB65FADD-5F11-4CE4-9D32-062C7F86B06D}" srcOrd="0" destOrd="0" presId="urn:microsoft.com/office/officeart/2018/2/layout/IconCircleList"/>
    <dgm:cxn modelId="{AC54642F-3129-463E-AD51-B379DB93BDF3}" srcId="{96764710-199C-48B6-BBC4-79E560F7AC9F}" destId="{77B055B5-6E58-4EBA-82B8-2DF96915CA32}" srcOrd="5" destOrd="0" parTransId="{8A62A877-2A10-4C72-B6A0-738A6DD2CFDC}" sibTransId="{40338626-7ADF-4850-B913-F6614D67EE88}"/>
    <dgm:cxn modelId="{E369962F-BDDB-4115-8E6C-E681D7F9B414}" type="presOf" srcId="{8351F61E-E29F-4956-8A26-4EBBF833EF7D}" destId="{F5F61621-5E23-4DFC-9117-155DC93CCFEC}" srcOrd="0" destOrd="0" presId="urn:microsoft.com/office/officeart/2018/2/layout/IconCircleList"/>
    <dgm:cxn modelId="{A1B7DF2F-9A9D-4A52-9A13-14E2F43838C1}" type="presOf" srcId="{27B241F6-F2AD-4698-B90B-738B726937C1}" destId="{4287A17A-8C79-4429-AE3F-7609119AD853}" srcOrd="0" destOrd="0" presId="urn:microsoft.com/office/officeart/2018/2/layout/IconCircleList"/>
    <dgm:cxn modelId="{08CE8355-CBFA-4DE1-A7BA-F997426D5391}" srcId="{96764710-199C-48B6-BBC4-79E560F7AC9F}" destId="{3003ABF8-3B83-465B-A176-E7B304A55104}" srcOrd="1" destOrd="0" parTransId="{4ABB1108-920E-4DBA-80E9-913F0B09A267}" sibTransId="{27B241F6-F2AD-4698-B90B-738B726937C1}"/>
    <dgm:cxn modelId="{D09C9359-EAB3-4199-B851-BA570A7CE6AD}" srcId="{96764710-199C-48B6-BBC4-79E560F7AC9F}" destId="{B82702AA-1BCD-4D51-ABDF-FE84A72942AD}" srcOrd="2" destOrd="0" parTransId="{F64D4F17-D059-4490-BFCF-8220C820D790}" sibTransId="{5CFA6A1D-4412-413C-B8B8-7209B1A1D2BD}"/>
    <dgm:cxn modelId="{9B891A7C-F28E-4138-A245-2E5035FD06E7}" type="presOf" srcId="{B82702AA-1BCD-4D51-ABDF-FE84A72942AD}" destId="{E666280B-663D-4215-8762-126B811DDBCD}" srcOrd="0" destOrd="0" presId="urn:microsoft.com/office/officeart/2018/2/layout/IconCircleList"/>
    <dgm:cxn modelId="{DB72C180-ADF1-412B-AC94-94DAF33F5441}" srcId="{96764710-199C-48B6-BBC4-79E560F7AC9F}" destId="{8351F61E-E29F-4956-8A26-4EBBF833EF7D}" srcOrd="0" destOrd="0" parTransId="{852FBFC6-5D7F-4A79-B581-515D004683F8}" sibTransId="{F271FDDD-3880-48BC-B03D-68F700F2CF28}"/>
    <dgm:cxn modelId="{881F0D95-96BC-4A1F-9AED-30C0BB8712B4}" type="presOf" srcId="{4E1FE36C-D887-4C95-9B7E-EBFB0A4B19A9}" destId="{91D6E0BC-8FF5-416D-89C7-C89D6B817359}" srcOrd="0" destOrd="0" presId="urn:microsoft.com/office/officeart/2018/2/layout/IconCircleList"/>
    <dgm:cxn modelId="{3AC7BDD4-5493-4E91-9094-387415D66F21}" type="presOf" srcId="{3003ABF8-3B83-465B-A176-E7B304A55104}" destId="{B63B4BB8-9E6F-4122-A454-73B50AFD22ED}" srcOrd="0" destOrd="0" presId="urn:microsoft.com/office/officeart/2018/2/layout/IconCircleList"/>
    <dgm:cxn modelId="{83D6D1DA-4CA1-439D-BFB2-56C8D90DE963}" type="presOf" srcId="{C67EFFA7-EB54-4D0F-8CA1-41EA0863EB1B}" destId="{61C60400-732C-436B-B149-CBE635D6A0EB}" srcOrd="0" destOrd="0" presId="urn:microsoft.com/office/officeart/2018/2/layout/IconCircleList"/>
    <dgm:cxn modelId="{6601A2E0-E31A-4B25-A095-E2DBDE6F7543}" type="presOf" srcId="{77B055B5-6E58-4EBA-82B8-2DF96915CA32}" destId="{CB5D50DB-2A14-470C-ABD1-D9F6D73CC2C2}" srcOrd="0" destOrd="0" presId="urn:microsoft.com/office/officeart/2018/2/layout/IconCircleList"/>
    <dgm:cxn modelId="{9ED628E6-9A78-4AA8-9B1F-6368E91AE3E4}" srcId="{96764710-199C-48B6-BBC4-79E560F7AC9F}" destId="{94F572AE-D487-4648-8BFC-C4E23D261B60}" srcOrd="4" destOrd="0" parTransId="{56E8E49F-CC40-4C1E-8A97-1AC5B300371D}" sibTransId="{8C7273DC-2D4F-4A22-9BE3-01067B26DB7A}"/>
    <dgm:cxn modelId="{64331CEB-D4EC-4FBA-8D70-B37C414D01A8}" type="presOf" srcId="{F271FDDD-3880-48BC-B03D-68F700F2CF28}" destId="{BFD4BD03-27CE-4A3F-A11B-AD91ABFC7322}" srcOrd="0" destOrd="0" presId="urn:microsoft.com/office/officeart/2018/2/layout/IconCircleList"/>
    <dgm:cxn modelId="{9D9647E0-0473-4997-A68F-276E74DE2F06}" type="presParOf" srcId="{FE0CBE91-2371-4346-9F27-54C88C1E78C9}" destId="{7E57F755-4EC4-4471-A011-A5D94B696A07}" srcOrd="0" destOrd="0" presId="urn:microsoft.com/office/officeart/2018/2/layout/IconCircleList"/>
    <dgm:cxn modelId="{3DEC8B97-9E97-48F6-AA92-88CCC4628759}" type="presParOf" srcId="{7E57F755-4EC4-4471-A011-A5D94B696A07}" destId="{A25E23AB-347B-4C5E-8229-9FEFE5D4E0B6}" srcOrd="0" destOrd="0" presId="urn:microsoft.com/office/officeart/2018/2/layout/IconCircleList"/>
    <dgm:cxn modelId="{B16A3F6C-C241-405F-BC38-786EAA190C51}" type="presParOf" srcId="{A25E23AB-347B-4C5E-8229-9FEFE5D4E0B6}" destId="{5032E0AE-9F2E-4142-A345-FF3FC4276454}" srcOrd="0" destOrd="0" presId="urn:microsoft.com/office/officeart/2018/2/layout/IconCircleList"/>
    <dgm:cxn modelId="{B4A20148-CB8B-49EB-A42E-6BE56B180258}" type="presParOf" srcId="{A25E23AB-347B-4C5E-8229-9FEFE5D4E0B6}" destId="{3C5703D7-FB72-4259-940C-9228AF79EF50}" srcOrd="1" destOrd="0" presId="urn:microsoft.com/office/officeart/2018/2/layout/IconCircleList"/>
    <dgm:cxn modelId="{100DED9F-1916-4DEE-86D3-71B5CCB2F556}" type="presParOf" srcId="{A25E23AB-347B-4C5E-8229-9FEFE5D4E0B6}" destId="{148BB706-A235-4CC0-9FC8-3CC9C68BF34B}" srcOrd="2" destOrd="0" presId="urn:microsoft.com/office/officeart/2018/2/layout/IconCircleList"/>
    <dgm:cxn modelId="{4DAEF40B-3C14-4A00-A21B-127E963E3F8A}" type="presParOf" srcId="{A25E23AB-347B-4C5E-8229-9FEFE5D4E0B6}" destId="{F5F61621-5E23-4DFC-9117-155DC93CCFEC}" srcOrd="3" destOrd="0" presId="urn:microsoft.com/office/officeart/2018/2/layout/IconCircleList"/>
    <dgm:cxn modelId="{080D63F4-C940-4456-8042-60950DE29209}" type="presParOf" srcId="{7E57F755-4EC4-4471-A011-A5D94B696A07}" destId="{BFD4BD03-27CE-4A3F-A11B-AD91ABFC7322}" srcOrd="1" destOrd="0" presId="urn:microsoft.com/office/officeart/2018/2/layout/IconCircleList"/>
    <dgm:cxn modelId="{D4516B6F-EF52-4FB0-86D9-F00A1632FDC4}" type="presParOf" srcId="{7E57F755-4EC4-4471-A011-A5D94B696A07}" destId="{5EC60FBE-BEC6-4719-86F7-F5CEEA68605C}" srcOrd="2" destOrd="0" presId="urn:microsoft.com/office/officeart/2018/2/layout/IconCircleList"/>
    <dgm:cxn modelId="{258A1368-E00D-442D-BD98-3242CF81FAFF}" type="presParOf" srcId="{5EC60FBE-BEC6-4719-86F7-F5CEEA68605C}" destId="{9F2E2C3A-D7DE-4BCC-A890-2D537A510C93}" srcOrd="0" destOrd="0" presId="urn:microsoft.com/office/officeart/2018/2/layout/IconCircleList"/>
    <dgm:cxn modelId="{94D55CFC-8626-413D-A1AB-30D349F033AC}" type="presParOf" srcId="{5EC60FBE-BEC6-4719-86F7-F5CEEA68605C}" destId="{EE45DC11-4240-4257-8343-A976DE3DC1EA}" srcOrd="1" destOrd="0" presId="urn:microsoft.com/office/officeart/2018/2/layout/IconCircleList"/>
    <dgm:cxn modelId="{D7451EEC-D3C1-4B68-834C-0490B59A6A50}" type="presParOf" srcId="{5EC60FBE-BEC6-4719-86F7-F5CEEA68605C}" destId="{5017BDE5-7349-41DE-B637-9D7A3B239AE2}" srcOrd="2" destOrd="0" presId="urn:microsoft.com/office/officeart/2018/2/layout/IconCircleList"/>
    <dgm:cxn modelId="{28DF2C1D-D2CE-4500-A019-C66A430F315A}" type="presParOf" srcId="{5EC60FBE-BEC6-4719-86F7-F5CEEA68605C}" destId="{B63B4BB8-9E6F-4122-A454-73B50AFD22ED}" srcOrd="3" destOrd="0" presId="urn:microsoft.com/office/officeart/2018/2/layout/IconCircleList"/>
    <dgm:cxn modelId="{783C5A3B-576C-431E-B442-C9B9205F0903}" type="presParOf" srcId="{7E57F755-4EC4-4471-A011-A5D94B696A07}" destId="{4287A17A-8C79-4429-AE3F-7609119AD853}" srcOrd="3" destOrd="0" presId="urn:microsoft.com/office/officeart/2018/2/layout/IconCircleList"/>
    <dgm:cxn modelId="{448D0654-BCE1-47C1-8511-5652E1EA9879}" type="presParOf" srcId="{7E57F755-4EC4-4471-A011-A5D94B696A07}" destId="{44955BBA-EEE0-4FAD-9C84-B47683A32B5C}" srcOrd="4" destOrd="0" presId="urn:microsoft.com/office/officeart/2018/2/layout/IconCircleList"/>
    <dgm:cxn modelId="{DE5182E2-4149-4AFE-BB72-2CFA46FDB13B}" type="presParOf" srcId="{44955BBA-EEE0-4FAD-9C84-B47683A32B5C}" destId="{47DED2D1-0E33-4A35-9218-82AFD3FFA027}" srcOrd="0" destOrd="0" presId="urn:microsoft.com/office/officeart/2018/2/layout/IconCircleList"/>
    <dgm:cxn modelId="{F83E6240-4078-4C27-901B-4E6A68FDFACB}" type="presParOf" srcId="{44955BBA-EEE0-4FAD-9C84-B47683A32B5C}" destId="{D4AA841B-4947-43CC-B743-9C9D570EDC70}" srcOrd="1" destOrd="0" presId="urn:microsoft.com/office/officeart/2018/2/layout/IconCircleList"/>
    <dgm:cxn modelId="{A53B76E5-6C52-42DA-8339-4F9B0D167CBF}" type="presParOf" srcId="{44955BBA-EEE0-4FAD-9C84-B47683A32B5C}" destId="{FA4740FE-3702-4F4E-A5D9-45F83F8CC75B}" srcOrd="2" destOrd="0" presId="urn:microsoft.com/office/officeart/2018/2/layout/IconCircleList"/>
    <dgm:cxn modelId="{C1D867CA-536F-4247-8750-AB1699732435}" type="presParOf" srcId="{44955BBA-EEE0-4FAD-9C84-B47683A32B5C}" destId="{E666280B-663D-4215-8762-126B811DDBCD}" srcOrd="3" destOrd="0" presId="urn:microsoft.com/office/officeart/2018/2/layout/IconCircleList"/>
    <dgm:cxn modelId="{6AE3417E-BB57-461D-AB0B-C0ABA12DFB6E}" type="presParOf" srcId="{7E57F755-4EC4-4471-A011-A5D94B696A07}" destId="{2DEBA679-8206-4480-9F0C-9904B624AF27}" srcOrd="5" destOrd="0" presId="urn:microsoft.com/office/officeart/2018/2/layout/IconCircleList"/>
    <dgm:cxn modelId="{D64A99C7-D396-45B9-B1BE-F361107B5679}" type="presParOf" srcId="{7E57F755-4EC4-4471-A011-A5D94B696A07}" destId="{43ED4FBC-C66C-43C0-A75D-EFE18F19BC5D}" srcOrd="6" destOrd="0" presId="urn:microsoft.com/office/officeart/2018/2/layout/IconCircleList"/>
    <dgm:cxn modelId="{13A0E0D9-6BB8-4AF0-8ABA-D73A90CF050A}" type="presParOf" srcId="{43ED4FBC-C66C-43C0-A75D-EFE18F19BC5D}" destId="{C5F17027-9C4D-4234-ADBE-3FF406C05E33}" srcOrd="0" destOrd="0" presId="urn:microsoft.com/office/officeart/2018/2/layout/IconCircleList"/>
    <dgm:cxn modelId="{576E6D8A-5DA8-4733-9205-4BAA59451F35}" type="presParOf" srcId="{43ED4FBC-C66C-43C0-A75D-EFE18F19BC5D}" destId="{5D1EE433-99CE-45B9-9F9C-26A33E0F8115}" srcOrd="1" destOrd="0" presId="urn:microsoft.com/office/officeart/2018/2/layout/IconCircleList"/>
    <dgm:cxn modelId="{3D10AC99-4B54-4312-99FD-DF79EFF33E69}" type="presParOf" srcId="{43ED4FBC-C66C-43C0-A75D-EFE18F19BC5D}" destId="{FDF6D79F-0726-418D-83D6-EACA0821207B}" srcOrd="2" destOrd="0" presId="urn:microsoft.com/office/officeart/2018/2/layout/IconCircleList"/>
    <dgm:cxn modelId="{2E4B6BCA-FD03-48C6-8C8A-257EA1D06E5A}" type="presParOf" srcId="{43ED4FBC-C66C-43C0-A75D-EFE18F19BC5D}" destId="{91D6E0BC-8FF5-416D-89C7-C89D6B817359}" srcOrd="3" destOrd="0" presId="urn:microsoft.com/office/officeart/2018/2/layout/IconCircleList"/>
    <dgm:cxn modelId="{B32CE663-59E4-41CD-929F-B66E1E1256C8}" type="presParOf" srcId="{7E57F755-4EC4-4471-A011-A5D94B696A07}" destId="{61C60400-732C-436B-B149-CBE635D6A0EB}" srcOrd="7" destOrd="0" presId="urn:microsoft.com/office/officeart/2018/2/layout/IconCircleList"/>
    <dgm:cxn modelId="{A01B586D-680C-4B98-A485-9CF82158FCC3}" type="presParOf" srcId="{7E57F755-4EC4-4471-A011-A5D94B696A07}" destId="{43397F50-7796-4380-ACE0-F9AE58811949}" srcOrd="8" destOrd="0" presId="urn:microsoft.com/office/officeart/2018/2/layout/IconCircleList"/>
    <dgm:cxn modelId="{F62A2C2E-9DB8-4FE7-BA36-2B0FB7323FBF}" type="presParOf" srcId="{43397F50-7796-4380-ACE0-F9AE58811949}" destId="{73F60928-7E20-43FE-9722-E5A5E8F9F7F3}" srcOrd="0" destOrd="0" presId="urn:microsoft.com/office/officeart/2018/2/layout/IconCircleList"/>
    <dgm:cxn modelId="{D9AA3B48-342A-41E5-8622-CC6D5FC1FF8F}" type="presParOf" srcId="{43397F50-7796-4380-ACE0-F9AE58811949}" destId="{0A471745-4FDB-40F4-AAB3-55B9B47C3616}" srcOrd="1" destOrd="0" presId="urn:microsoft.com/office/officeart/2018/2/layout/IconCircleList"/>
    <dgm:cxn modelId="{ACD5A026-BF85-4FAC-8B01-16CBF63C1AA4}" type="presParOf" srcId="{43397F50-7796-4380-ACE0-F9AE58811949}" destId="{D78A9C37-091B-49AF-BCBC-12C2C93B9BE0}" srcOrd="2" destOrd="0" presId="urn:microsoft.com/office/officeart/2018/2/layout/IconCircleList"/>
    <dgm:cxn modelId="{87BA6C17-22D8-412A-844A-56C9C4108C53}" type="presParOf" srcId="{43397F50-7796-4380-ACE0-F9AE58811949}" destId="{569C3519-0C1C-41C1-A840-5D1E00C30D61}" srcOrd="3" destOrd="0" presId="urn:microsoft.com/office/officeart/2018/2/layout/IconCircleList"/>
    <dgm:cxn modelId="{D0E02997-5DB6-4F40-8D36-FDD24DC71B28}" type="presParOf" srcId="{7E57F755-4EC4-4471-A011-A5D94B696A07}" destId="{BB65FADD-5F11-4CE4-9D32-062C7F86B06D}" srcOrd="9" destOrd="0" presId="urn:microsoft.com/office/officeart/2018/2/layout/IconCircleList"/>
    <dgm:cxn modelId="{3EBA501C-A72B-4D27-9D1C-4B61C36C3EE5}" type="presParOf" srcId="{7E57F755-4EC4-4471-A011-A5D94B696A07}" destId="{841F9777-802C-4029-992F-364A3050C107}" srcOrd="10" destOrd="0" presId="urn:microsoft.com/office/officeart/2018/2/layout/IconCircleList"/>
    <dgm:cxn modelId="{F93A10A1-BFE3-421E-AB3B-2FB78F90BA9F}" type="presParOf" srcId="{841F9777-802C-4029-992F-364A3050C107}" destId="{2969FED1-751F-48C8-9DC6-CA4F4479301F}" srcOrd="0" destOrd="0" presId="urn:microsoft.com/office/officeart/2018/2/layout/IconCircleList"/>
    <dgm:cxn modelId="{F1E7064E-098F-499E-9E63-CBA624084B9A}" type="presParOf" srcId="{841F9777-802C-4029-992F-364A3050C107}" destId="{CC68BC09-61C1-4290-B2A2-DEFC3DE6C2EF}" srcOrd="1" destOrd="0" presId="urn:microsoft.com/office/officeart/2018/2/layout/IconCircleList"/>
    <dgm:cxn modelId="{627C9116-19F2-4245-B1B2-E2049DFF2965}" type="presParOf" srcId="{841F9777-802C-4029-992F-364A3050C107}" destId="{FB50187F-7CE0-45DF-874C-F7AF43203BB6}" srcOrd="2" destOrd="0" presId="urn:microsoft.com/office/officeart/2018/2/layout/IconCircleList"/>
    <dgm:cxn modelId="{7484E36F-9128-4C89-A280-A20904CD38D7}" type="presParOf" srcId="{841F9777-802C-4029-992F-364A3050C107}" destId="{CB5D50DB-2A14-470C-ABD1-D9F6D73CC2C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CB16C3F-F23E-4D71-8842-E092EBADB7CF}"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64EFADD-1E1B-4E89-BDBE-3F8DF515ACC3}">
      <dgm:prSet/>
      <dgm:spPr/>
      <dgm:t>
        <a:bodyPr/>
        <a:lstStyle/>
        <a:p>
          <a:r>
            <a:rPr lang="en-US" b="1"/>
            <a:t>Integrate Red-Flag Symptom Rules into Clinical Triage Tools</a:t>
          </a:r>
          <a:br>
            <a:rPr lang="en-US"/>
          </a:br>
          <a:r>
            <a:rPr lang="en-US"/>
            <a:t>Use combinations like lesion size &gt; 6mm with ≥3 symptoms (bleed, hurt, change, etc.) to flag high-risk cases for immediate review.</a:t>
          </a:r>
        </a:p>
      </dgm:t>
    </dgm:pt>
    <dgm:pt modelId="{BCBC47A6-70E1-4345-B512-F6A6087A0F82}" type="parTrans" cxnId="{8E77405D-2A66-409D-9492-39D20BA60E2C}">
      <dgm:prSet/>
      <dgm:spPr/>
      <dgm:t>
        <a:bodyPr/>
        <a:lstStyle/>
        <a:p>
          <a:endParaRPr lang="en-US"/>
        </a:p>
      </dgm:t>
    </dgm:pt>
    <dgm:pt modelId="{6BC44243-0830-4C04-8DCA-B6C681643C9E}" type="sibTrans" cxnId="{8E77405D-2A66-409D-9492-39D20BA60E2C}">
      <dgm:prSet/>
      <dgm:spPr/>
      <dgm:t>
        <a:bodyPr/>
        <a:lstStyle/>
        <a:p>
          <a:endParaRPr lang="en-US"/>
        </a:p>
      </dgm:t>
    </dgm:pt>
    <dgm:pt modelId="{5EB674ED-2DDA-4EBB-91B8-560DBE08D488}">
      <dgm:prSet/>
      <dgm:spPr/>
      <dgm:t>
        <a:bodyPr/>
        <a:lstStyle/>
        <a:p>
          <a:r>
            <a:rPr lang="en-US" b="1"/>
            <a:t>Prioritise Surveillance for High-Risk Groups</a:t>
          </a:r>
          <a:br>
            <a:rPr lang="en-US"/>
          </a:br>
          <a:r>
            <a:rPr lang="en-US"/>
            <a:t>Target patients with skin cancer history, age &gt; 40, and confirmed family history for regular dermatological checks.</a:t>
          </a:r>
        </a:p>
      </dgm:t>
    </dgm:pt>
    <dgm:pt modelId="{514FB8F3-5F57-42A5-B0A8-DBFDCF88C567}" type="parTrans" cxnId="{37229522-04F2-401B-8E3A-63AB18B25EC9}">
      <dgm:prSet/>
      <dgm:spPr/>
      <dgm:t>
        <a:bodyPr/>
        <a:lstStyle/>
        <a:p>
          <a:endParaRPr lang="en-US"/>
        </a:p>
      </dgm:t>
    </dgm:pt>
    <dgm:pt modelId="{907E998D-CFB7-44B1-92AE-6DCF94D7753F}" type="sibTrans" cxnId="{37229522-04F2-401B-8E3A-63AB18B25EC9}">
      <dgm:prSet/>
      <dgm:spPr/>
      <dgm:t>
        <a:bodyPr/>
        <a:lstStyle/>
        <a:p>
          <a:endParaRPr lang="en-US"/>
        </a:p>
      </dgm:t>
    </dgm:pt>
    <dgm:pt modelId="{0441432C-B20A-49F4-BB43-66203F0733E5}">
      <dgm:prSet/>
      <dgm:spPr/>
      <dgm:t>
        <a:bodyPr/>
        <a:lstStyle/>
        <a:p>
          <a:r>
            <a:rPr lang="en-US" b="1"/>
            <a:t>Customise AI Models with Demographic &amp; Environmental Data</a:t>
          </a:r>
          <a:br>
            <a:rPr lang="en-US"/>
          </a:br>
          <a:r>
            <a:rPr lang="en-US"/>
            <a:t>Train ML models using variables like Fitzpatrick skin type, gender, pesticide exposure, and lack of sewage/piped water access, all shown to correlate with cancer severity.</a:t>
          </a:r>
        </a:p>
      </dgm:t>
    </dgm:pt>
    <dgm:pt modelId="{7751356B-EA3A-44E1-B4BD-4A835383B25C}" type="parTrans" cxnId="{2775D9FE-6260-4A7A-9680-0CCB1393B751}">
      <dgm:prSet/>
      <dgm:spPr/>
      <dgm:t>
        <a:bodyPr/>
        <a:lstStyle/>
        <a:p>
          <a:endParaRPr lang="en-US"/>
        </a:p>
      </dgm:t>
    </dgm:pt>
    <dgm:pt modelId="{0E644E47-4852-4D04-9141-23ABDCAE6D6C}" type="sibTrans" cxnId="{2775D9FE-6260-4A7A-9680-0CCB1393B751}">
      <dgm:prSet/>
      <dgm:spPr/>
      <dgm:t>
        <a:bodyPr/>
        <a:lstStyle/>
        <a:p>
          <a:endParaRPr lang="en-US"/>
        </a:p>
      </dgm:t>
    </dgm:pt>
    <dgm:pt modelId="{B0318684-4480-4AE1-8612-456722E9C4ED}">
      <dgm:prSet/>
      <dgm:spPr/>
      <dgm:t>
        <a:bodyPr/>
        <a:lstStyle/>
        <a:p>
          <a:r>
            <a:rPr lang="en-US" b="1"/>
            <a:t>Improve Diagnostic Awareness in Underserved Areas</a:t>
          </a:r>
          <a:br>
            <a:rPr lang="en-US"/>
          </a:br>
          <a:r>
            <a:rPr lang="en-US"/>
            <a:t>Findings show higher percentages of malignant lesions in patients without sewage systems. Public health campaigns should prioritise these regions.</a:t>
          </a:r>
        </a:p>
      </dgm:t>
    </dgm:pt>
    <dgm:pt modelId="{BA7264D6-BBB6-4404-AE4B-4F6451F60A16}" type="parTrans" cxnId="{C3285C8D-BB3D-4160-A0DF-30997F03FC0F}">
      <dgm:prSet/>
      <dgm:spPr/>
      <dgm:t>
        <a:bodyPr/>
        <a:lstStyle/>
        <a:p>
          <a:endParaRPr lang="en-US"/>
        </a:p>
      </dgm:t>
    </dgm:pt>
    <dgm:pt modelId="{11AFA4D8-6ADF-438F-A6AA-EE894643FA08}" type="sibTrans" cxnId="{C3285C8D-BB3D-4160-A0DF-30997F03FC0F}">
      <dgm:prSet/>
      <dgm:spPr/>
      <dgm:t>
        <a:bodyPr/>
        <a:lstStyle/>
        <a:p>
          <a:endParaRPr lang="en-US"/>
        </a:p>
      </dgm:t>
    </dgm:pt>
    <dgm:pt modelId="{5E985A1F-8359-4487-BF95-299BB1174C6B}">
      <dgm:prSet/>
      <dgm:spPr/>
      <dgm:t>
        <a:bodyPr/>
        <a:lstStyle/>
        <a:p>
          <a:r>
            <a:rPr lang="en-US" b="1"/>
            <a:t>Use Symptom Clustering for Pre-Consult Screening</a:t>
          </a:r>
          <a:br>
            <a:rPr lang="en-US"/>
          </a:br>
          <a:r>
            <a:rPr lang="en-US"/>
            <a:t>Lesions exhibiting multiple symptoms (pain, growth, colour change, elevation, bleeding) should automatically escalate during triage or telederm consultations.</a:t>
          </a:r>
        </a:p>
      </dgm:t>
    </dgm:pt>
    <dgm:pt modelId="{A2A33AB9-97AB-4A3C-856B-125F075422C7}" type="parTrans" cxnId="{B3DE4BA6-EC38-43E3-B676-66CFD314C5CE}">
      <dgm:prSet/>
      <dgm:spPr/>
      <dgm:t>
        <a:bodyPr/>
        <a:lstStyle/>
        <a:p>
          <a:endParaRPr lang="en-US"/>
        </a:p>
      </dgm:t>
    </dgm:pt>
    <dgm:pt modelId="{32194A3F-4888-4D5C-9E4B-540DA9F51378}" type="sibTrans" cxnId="{B3DE4BA6-EC38-43E3-B676-66CFD314C5CE}">
      <dgm:prSet/>
      <dgm:spPr/>
      <dgm:t>
        <a:bodyPr/>
        <a:lstStyle/>
        <a:p>
          <a:endParaRPr lang="en-US"/>
        </a:p>
      </dgm:t>
    </dgm:pt>
    <dgm:pt modelId="{8E87F958-BD51-4CC8-9412-5B41BD98804B}">
      <dgm:prSet/>
      <dgm:spPr/>
      <dgm:t>
        <a:bodyPr/>
        <a:lstStyle/>
        <a:p>
          <a:r>
            <a:rPr lang="en-US" b="1"/>
            <a:t>Recommend Clinical Validation of AI Risk Labels</a:t>
          </a:r>
          <a:br>
            <a:rPr lang="en-US"/>
          </a:br>
          <a:r>
            <a:rPr lang="en-US"/>
            <a:t>Labels such as “High Risk,” “Medium Risk,” and “Low Risk” based on SQL logic should be evaluated by dermatologists for clinical adoption.</a:t>
          </a:r>
        </a:p>
      </dgm:t>
    </dgm:pt>
    <dgm:pt modelId="{2EC32375-05E1-4A26-B88A-C601C2B6F898}" type="parTrans" cxnId="{1DAD159D-6320-4679-BE5E-055ACD4045BA}">
      <dgm:prSet/>
      <dgm:spPr/>
      <dgm:t>
        <a:bodyPr/>
        <a:lstStyle/>
        <a:p>
          <a:endParaRPr lang="en-US"/>
        </a:p>
      </dgm:t>
    </dgm:pt>
    <dgm:pt modelId="{BE74B117-0664-4883-AD48-D5BBC29B6EDC}" type="sibTrans" cxnId="{1DAD159D-6320-4679-BE5E-055ACD4045BA}">
      <dgm:prSet/>
      <dgm:spPr/>
      <dgm:t>
        <a:bodyPr/>
        <a:lstStyle/>
        <a:p>
          <a:endParaRPr lang="en-US"/>
        </a:p>
      </dgm:t>
    </dgm:pt>
    <dgm:pt modelId="{95928537-7297-4378-9C20-3A12330BE38A}" type="pres">
      <dgm:prSet presAssocID="{4CB16C3F-F23E-4D71-8842-E092EBADB7CF}" presName="root" presStyleCnt="0">
        <dgm:presLayoutVars>
          <dgm:dir/>
          <dgm:resizeHandles val="exact"/>
        </dgm:presLayoutVars>
      </dgm:prSet>
      <dgm:spPr/>
    </dgm:pt>
    <dgm:pt modelId="{E7E8DEE9-1336-474A-BD7B-CC76547DE778}" type="pres">
      <dgm:prSet presAssocID="{964EFADD-1E1B-4E89-BDBE-3F8DF515ACC3}" presName="compNode" presStyleCnt="0"/>
      <dgm:spPr/>
    </dgm:pt>
    <dgm:pt modelId="{012A6099-BEBF-4D74-BC69-D4CF2F93E3CE}" type="pres">
      <dgm:prSet presAssocID="{964EFADD-1E1B-4E89-BDBE-3F8DF515ACC3}"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C6CAE6C3-E91C-41CE-A24F-5DC0E96CA239}" type="pres">
      <dgm:prSet presAssocID="{964EFADD-1E1B-4E89-BDBE-3F8DF515ACC3}" presName="spaceRect" presStyleCnt="0"/>
      <dgm:spPr/>
    </dgm:pt>
    <dgm:pt modelId="{0C920015-7D0A-4B37-9284-617E59EFA4C9}" type="pres">
      <dgm:prSet presAssocID="{964EFADD-1E1B-4E89-BDBE-3F8DF515ACC3}" presName="textRect" presStyleLbl="revTx" presStyleIdx="0" presStyleCnt="6">
        <dgm:presLayoutVars>
          <dgm:chMax val="1"/>
          <dgm:chPref val="1"/>
        </dgm:presLayoutVars>
      </dgm:prSet>
      <dgm:spPr/>
    </dgm:pt>
    <dgm:pt modelId="{236F0084-5FF5-403D-9B8E-3A6E687EC196}" type="pres">
      <dgm:prSet presAssocID="{6BC44243-0830-4C04-8DCA-B6C681643C9E}" presName="sibTrans" presStyleCnt="0"/>
      <dgm:spPr/>
    </dgm:pt>
    <dgm:pt modelId="{35D2E43C-FA6A-4D4E-8C1C-B7743B364EE3}" type="pres">
      <dgm:prSet presAssocID="{5EB674ED-2DDA-4EBB-91B8-560DBE08D488}" presName="compNode" presStyleCnt="0"/>
      <dgm:spPr/>
    </dgm:pt>
    <dgm:pt modelId="{6D7A8A97-C469-4894-83AB-68D21A66EC98}" type="pres">
      <dgm:prSet presAssocID="{5EB674ED-2DDA-4EBB-91B8-560DBE08D488}"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edle"/>
        </a:ext>
      </dgm:extLst>
    </dgm:pt>
    <dgm:pt modelId="{CF9AE1A4-CD0F-4A12-814E-C04344F18662}" type="pres">
      <dgm:prSet presAssocID="{5EB674ED-2DDA-4EBB-91B8-560DBE08D488}" presName="spaceRect" presStyleCnt="0"/>
      <dgm:spPr/>
    </dgm:pt>
    <dgm:pt modelId="{0233CE9A-4961-444E-95DE-9D7534B018A2}" type="pres">
      <dgm:prSet presAssocID="{5EB674ED-2DDA-4EBB-91B8-560DBE08D488}" presName="textRect" presStyleLbl="revTx" presStyleIdx="1" presStyleCnt="6">
        <dgm:presLayoutVars>
          <dgm:chMax val="1"/>
          <dgm:chPref val="1"/>
        </dgm:presLayoutVars>
      </dgm:prSet>
      <dgm:spPr/>
    </dgm:pt>
    <dgm:pt modelId="{6244905B-C741-4743-9F84-454AD64352C4}" type="pres">
      <dgm:prSet presAssocID="{907E998D-CFB7-44B1-92AE-6DCF94D7753F}" presName="sibTrans" presStyleCnt="0"/>
      <dgm:spPr/>
    </dgm:pt>
    <dgm:pt modelId="{A2FDC12C-A1C2-418F-B7F7-56DFD55C6807}" type="pres">
      <dgm:prSet presAssocID="{0441432C-B20A-49F4-BB43-66203F0733E5}" presName="compNode" presStyleCnt="0"/>
      <dgm:spPr/>
    </dgm:pt>
    <dgm:pt modelId="{3E755491-D110-4999-BF05-513B18F29C96}" type="pres">
      <dgm:prSet presAssocID="{0441432C-B20A-49F4-BB43-66203F0733E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g spray"/>
        </a:ext>
      </dgm:extLst>
    </dgm:pt>
    <dgm:pt modelId="{7C443445-893E-4FC2-8A80-7A4B1148B807}" type="pres">
      <dgm:prSet presAssocID="{0441432C-B20A-49F4-BB43-66203F0733E5}" presName="spaceRect" presStyleCnt="0"/>
      <dgm:spPr/>
    </dgm:pt>
    <dgm:pt modelId="{64E4793C-D22D-4750-A70B-7FF332FBE377}" type="pres">
      <dgm:prSet presAssocID="{0441432C-B20A-49F4-BB43-66203F0733E5}" presName="textRect" presStyleLbl="revTx" presStyleIdx="2" presStyleCnt="6">
        <dgm:presLayoutVars>
          <dgm:chMax val="1"/>
          <dgm:chPref val="1"/>
        </dgm:presLayoutVars>
      </dgm:prSet>
      <dgm:spPr/>
    </dgm:pt>
    <dgm:pt modelId="{2E84344E-5C76-4B8D-846E-8BB5021A91C9}" type="pres">
      <dgm:prSet presAssocID="{0E644E47-4852-4D04-9141-23ABDCAE6D6C}" presName="sibTrans" presStyleCnt="0"/>
      <dgm:spPr/>
    </dgm:pt>
    <dgm:pt modelId="{21BDBFB4-666A-41B6-BA86-DE3DF7C0AB68}" type="pres">
      <dgm:prSet presAssocID="{B0318684-4480-4AE1-8612-456722E9C4ED}" presName="compNode" presStyleCnt="0"/>
      <dgm:spPr/>
    </dgm:pt>
    <dgm:pt modelId="{C4A4043E-6EB2-4D04-92A2-D1096E070061}" type="pres">
      <dgm:prSet presAssocID="{B0318684-4480-4AE1-8612-456722E9C4ED}"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tor"/>
        </a:ext>
      </dgm:extLst>
    </dgm:pt>
    <dgm:pt modelId="{8F043564-FC04-455C-95F6-E6592677B584}" type="pres">
      <dgm:prSet presAssocID="{B0318684-4480-4AE1-8612-456722E9C4ED}" presName="spaceRect" presStyleCnt="0"/>
      <dgm:spPr/>
    </dgm:pt>
    <dgm:pt modelId="{E800B362-56C5-44F7-AA35-BAD06EF49BE2}" type="pres">
      <dgm:prSet presAssocID="{B0318684-4480-4AE1-8612-456722E9C4ED}" presName="textRect" presStyleLbl="revTx" presStyleIdx="3" presStyleCnt="6">
        <dgm:presLayoutVars>
          <dgm:chMax val="1"/>
          <dgm:chPref val="1"/>
        </dgm:presLayoutVars>
      </dgm:prSet>
      <dgm:spPr/>
    </dgm:pt>
    <dgm:pt modelId="{E514F847-BF86-4C52-ABC4-E79EE9885607}" type="pres">
      <dgm:prSet presAssocID="{11AFA4D8-6ADF-438F-A6AA-EE894643FA08}" presName="sibTrans" presStyleCnt="0"/>
      <dgm:spPr/>
    </dgm:pt>
    <dgm:pt modelId="{4E309341-DC92-4BE6-A070-1B8832007FF3}" type="pres">
      <dgm:prSet presAssocID="{5E985A1F-8359-4487-BF95-299BB1174C6B}" presName="compNode" presStyleCnt="0"/>
      <dgm:spPr/>
    </dgm:pt>
    <dgm:pt modelId="{D38E677E-435F-4C8B-8640-FA1FE8862CB5}" type="pres">
      <dgm:prSet presAssocID="{5E985A1F-8359-4487-BF95-299BB1174C6B}"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ethoscope"/>
        </a:ext>
      </dgm:extLst>
    </dgm:pt>
    <dgm:pt modelId="{B127ACD6-913C-4A88-BB67-70768049D711}" type="pres">
      <dgm:prSet presAssocID="{5E985A1F-8359-4487-BF95-299BB1174C6B}" presName="spaceRect" presStyleCnt="0"/>
      <dgm:spPr/>
    </dgm:pt>
    <dgm:pt modelId="{BD24BF43-1E2D-4EEF-A1F6-8A468F12E681}" type="pres">
      <dgm:prSet presAssocID="{5E985A1F-8359-4487-BF95-299BB1174C6B}" presName="textRect" presStyleLbl="revTx" presStyleIdx="4" presStyleCnt="6">
        <dgm:presLayoutVars>
          <dgm:chMax val="1"/>
          <dgm:chPref val="1"/>
        </dgm:presLayoutVars>
      </dgm:prSet>
      <dgm:spPr/>
    </dgm:pt>
    <dgm:pt modelId="{74959B12-B245-4209-8B86-6E74FB0EFDF1}" type="pres">
      <dgm:prSet presAssocID="{32194A3F-4888-4D5C-9E4B-540DA9F51378}" presName="sibTrans" presStyleCnt="0"/>
      <dgm:spPr/>
    </dgm:pt>
    <dgm:pt modelId="{DD07D252-3540-4D01-B557-1B61BFCF1869}" type="pres">
      <dgm:prSet presAssocID="{8E87F958-BD51-4CC8-9412-5B41BD98804B}" presName="compNode" presStyleCnt="0"/>
      <dgm:spPr/>
    </dgm:pt>
    <dgm:pt modelId="{BCC9931D-DE96-413B-BFF7-EF6E7720B90B}" type="pres">
      <dgm:prSet presAssocID="{8E87F958-BD51-4CC8-9412-5B41BD98804B}"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Radioactive"/>
        </a:ext>
      </dgm:extLst>
    </dgm:pt>
    <dgm:pt modelId="{8447CF8B-C628-49EA-A7DC-CB434FD9A152}" type="pres">
      <dgm:prSet presAssocID="{8E87F958-BD51-4CC8-9412-5B41BD98804B}" presName="spaceRect" presStyleCnt="0"/>
      <dgm:spPr/>
    </dgm:pt>
    <dgm:pt modelId="{F96E71CA-8376-4885-A467-BB4AA82AC027}" type="pres">
      <dgm:prSet presAssocID="{8E87F958-BD51-4CC8-9412-5B41BD98804B}" presName="textRect" presStyleLbl="revTx" presStyleIdx="5" presStyleCnt="6">
        <dgm:presLayoutVars>
          <dgm:chMax val="1"/>
          <dgm:chPref val="1"/>
        </dgm:presLayoutVars>
      </dgm:prSet>
      <dgm:spPr/>
    </dgm:pt>
  </dgm:ptLst>
  <dgm:cxnLst>
    <dgm:cxn modelId="{76032914-6D73-4921-B237-0A262347CEFA}" type="presOf" srcId="{964EFADD-1E1B-4E89-BDBE-3F8DF515ACC3}" destId="{0C920015-7D0A-4B37-9284-617E59EFA4C9}" srcOrd="0" destOrd="0" presId="urn:microsoft.com/office/officeart/2018/2/layout/IconLabelList"/>
    <dgm:cxn modelId="{3F064F20-4630-4277-8323-B9091A53AFF2}" type="presOf" srcId="{B0318684-4480-4AE1-8612-456722E9C4ED}" destId="{E800B362-56C5-44F7-AA35-BAD06EF49BE2}" srcOrd="0" destOrd="0" presId="urn:microsoft.com/office/officeart/2018/2/layout/IconLabelList"/>
    <dgm:cxn modelId="{37229522-04F2-401B-8E3A-63AB18B25EC9}" srcId="{4CB16C3F-F23E-4D71-8842-E092EBADB7CF}" destId="{5EB674ED-2DDA-4EBB-91B8-560DBE08D488}" srcOrd="1" destOrd="0" parTransId="{514FB8F3-5F57-42A5-B0A8-DBFDCF88C567}" sibTransId="{907E998D-CFB7-44B1-92AE-6DCF94D7753F}"/>
    <dgm:cxn modelId="{AF24B436-8C3E-4626-9A0E-7BD6D7747C3E}" type="presOf" srcId="{4CB16C3F-F23E-4D71-8842-E092EBADB7CF}" destId="{95928537-7297-4378-9C20-3A12330BE38A}" srcOrd="0" destOrd="0" presId="urn:microsoft.com/office/officeart/2018/2/layout/IconLabelList"/>
    <dgm:cxn modelId="{8E77405D-2A66-409D-9492-39D20BA60E2C}" srcId="{4CB16C3F-F23E-4D71-8842-E092EBADB7CF}" destId="{964EFADD-1E1B-4E89-BDBE-3F8DF515ACC3}" srcOrd="0" destOrd="0" parTransId="{BCBC47A6-70E1-4345-B512-F6A6087A0F82}" sibTransId="{6BC44243-0830-4C04-8DCA-B6C681643C9E}"/>
    <dgm:cxn modelId="{C3285C8D-BB3D-4160-A0DF-30997F03FC0F}" srcId="{4CB16C3F-F23E-4D71-8842-E092EBADB7CF}" destId="{B0318684-4480-4AE1-8612-456722E9C4ED}" srcOrd="3" destOrd="0" parTransId="{BA7264D6-BBB6-4404-AE4B-4F6451F60A16}" sibTransId="{11AFA4D8-6ADF-438F-A6AA-EE894643FA08}"/>
    <dgm:cxn modelId="{1DAD159D-6320-4679-BE5E-055ACD4045BA}" srcId="{4CB16C3F-F23E-4D71-8842-E092EBADB7CF}" destId="{8E87F958-BD51-4CC8-9412-5B41BD98804B}" srcOrd="5" destOrd="0" parTransId="{2EC32375-05E1-4A26-B88A-C601C2B6F898}" sibTransId="{BE74B117-0664-4883-AD48-D5BBC29B6EDC}"/>
    <dgm:cxn modelId="{D0A27CA4-A0C6-4F74-9E59-3FD478DDF0A5}" type="presOf" srcId="{5EB674ED-2DDA-4EBB-91B8-560DBE08D488}" destId="{0233CE9A-4961-444E-95DE-9D7534B018A2}" srcOrd="0" destOrd="0" presId="urn:microsoft.com/office/officeart/2018/2/layout/IconLabelList"/>
    <dgm:cxn modelId="{B3DE4BA6-EC38-43E3-B676-66CFD314C5CE}" srcId="{4CB16C3F-F23E-4D71-8842-E092EBADB7CF}" destId="{5E985A1F-8359-4487-BF95-299BB1174C6B}" srcOrd="4" destOrd="0" parTransId="{A2A33AB9-97AB-4A3C-856B-125F075422C7}" sibTransId="{32194A3F-4888-4D5C-9E4B-540DA9F51378}"/>
    <dgm:cxn modelId="{0A3AA0AF-48B4-48A6-8B6C-5909C5616DC0}" type="presOf" srcId="{5E985A1F-8359-4487-BF95-299BB1174C6B}" destId="{BD24BF43-1E2D-4EEF-A1F6-8A468F12E681}" srcOrd="0" destOrd="0" presId="urn:microsoft.com/office/officeart/2018/2/layout/IconLabelList"/>
    <dgm:cxn modelId="{0F0257CC-B42A-4BE2-AEE3-88A1BD46974F}" type="presOf" srcId="{0441432C-B20A-49F4-BB43-66203F0733E5}" destId="{64E4793C-D22D-4750-A70B-7FF332FBE377}" srcOrd="0" destOrd="0" presId="urn:microsoft.com/office/officeart/2018/2/layout/IconLabelList"/>
    <dgm:cxn modelId="{7E4114F5-1312-4DEC-B1B0-6E834B82D2B7}" type="presOf" srcId="{8E87F958-BD51-4CC8-9412-5B41BD98804B}" destId="{F96E71CA-8376-4885-A467-BB4AA82AC027}" srcOrd="0" destOrd="0" presId="urn:microsoft.com/office/officeart/2018/2/layout/IconLabelList"/>
    <dgm:cxn modelId="{2775D9FE-6260-4A7A-9680-0CCB1393B751}" srcId="{4CB16C3F-F23E-4D71-8842-E092EBADB7CF}" destId="{0441432C-B20A-49F4-BB43-66203F0733E5}" srcOrd="2" destOrd="0" parTransId="{7751356B-EA3A-44E1-B4BD-4A835383B25C}" sibTransId="{0E644E47-4852-4D04-9141-23ABDCAE6D6C}"/>
    <dgm:cxn modelId="{BE96515B-15ED-4507-8C50-707BA1D05D4A}" type="presParOf" srcId="{95928537-7297-4378-9C20-3A12330BE38A}" destId="{E7E8DEE9-1336-474A-BD7B-CC76547DE778}" srcOrd="0" destOrd="0" presId="urn:microsoft.com/office/officeart/2018/2/layout/IconLabelList"/>
    <dgm:cxn modelId="{7D2B7B78-0995-4F26-B4F2-B00C32D9F69C}" type="presParOf" srcId="{E7E8DEE9-1336-474A-BD7B-CC76547DE778}" destId="{012A6099-BEBF-4D74-BC69-D4CF2F93E3CE}" srcOrd="0" destOrd="0" presId="urn:microsoft.com/office/officeart/2018/2/layout/IconLabelList"/>
    <dgm:cxn modelId="{DA2EA0EC-F7B1-4BBA-AAA9-2BF321D1AB64}" type="presParOf" srcId="{E7E8DEE9-1336-474A-BD7B-CC76547DE778}" destId="{C6CAE6C3-E91C-41CE-A24F-5DC0E96CA239}" srcOrd="1" destOrd="0" presId="urn:microsoft.com/office/officeart/2018/2/layout/IconLabelList"/>
    <dgm:cxn modelId="{6EED8795-9ED2-4BCE-9E1B-0DFC09120FE8}" type="presParOf" srcId="{E7E8DEE9-1336-474A-BD7B-CC76547DE778}" destId="{0C920015-7D0A-4B37-9284-617E59EFA4C9}" srcOrd="2" destOrd="0" presId="urn:microsoft.com/office/officeart/2018/2/layout/IconLabelList"/>
    <dgm:cxn modelId="{48A51792-5ADD-4113-BB56-314EEA0E05E7}" type="presParOf" srcId="{95928537-7297-4378-9C20-3A12330BE38A}" destId="{236F0084-5FF5-403D-9B8E-3A6E687EC196}" srcOrd="1" destOrd="0" presId="urn:microsoft.com/office/officeart/2018/2/layout/IconLabelList"/>
    <dgm:cxn modelId="{D149FBD8-2319-46A0-B962-5EFF4A9F0214}" type="presParOf" srcId="{95928537-7297-4378-9C20-3A12330BE38A}" destId="{35D2E43C-FA6A-4D4E-8C1C-B7743B364EE3}" srcOrd="2" destOrd="0" presId="urn:microsoft.com/office/officeart/2018/2/layout/IconLabelList"/>
    <dgm:cxn modelId="{C64885B3-1C6E-4F8C-932D-16EDD3863011}" type="presParOf" srcId="{35D2E43C-FA6A-4D4E-8C1C-B7743B364EE3}" destId="{6D7A8A97-C469-4894-83AB-68D21A66EC98}" srcOrd="0" destOrd="0" presId="urn:microsoft.com/office/officeart/2018/2/layout/IconLabelList"/>
    <dgm:cxn modelId="{EB4F94D8-E376-4C45-968D-A20BBD21660F}" type="presParOf" srcId="{35D2E43C-FA6A-4D4E-8C1C-B7743B364EE3}" destId="{CF9AE1A4-CD0F-4A12-814E-C04344F18662}" srcOrd="1" destOrd="0" presId="urn:microsoft.com/office/officeart/2018/2/layout/IconLabelList"/>
    <dgm:cxn modelId="{FF3D6B6A-0E0B-4606-B7A7-E1F9365F940F}" type="presParOf" srcId="{35D2E43C-FA6A-4D4E-8C1C-B7743B364EE3}" destId="{0233CE9A-4961-444E-95DE-9D7534B018A2}" srcOrd="2" destOrd="0" presId="urn:microsoft.com/office/officeart/2018/2/layout/IconLabelList"/>
    <dgm:cxn modelId="{019539ED-5D83-48DD-80E6-C9E17F8C394B}" type="presParOf" srcId="{95928537-7297-4378-9C20-3A12330BE38A}" destId="{6244905B-C741-4743-9F84-454AD64352C4}" srcOrd="3" destOrd="0" presId="urn:microsoft.com/office/officeart/2018/2/layout/IconLabelList"/>
    <dgm:cxn modelId="{A1098097-07D8-4731-93BD-CBCE8A6CB4A9}" type="presParOf" srcId="{95928537-7297-4378-9C20-3A12330BE38A}" destId="{A2FDC12C-A1C2-418F-B7F7-56DFD55C6807}" srcOrd="4" destOrd="0" presId="urn:microsoft.com/office/officeart/2018/2/layout/IconLabelList"/>
    <dgm:cxn modelId="{1BE9B947-F440-439F-96CC-5C3EDD0FFD64}" type="presParOf" srcId="{A2FDC12C-A1C2-418F-B7F7-56DFD55C6807}" destId="{3E755491-D110-4999-BF05-513B18F29C96}" srcOrd="0" destOrd="0" presId="urn:microsoft.com/office/officeart/2018/2/layout/IconLabelList"/>
    <dgm:cxn modelId="{CF8030F8-3A63-486B-A6ED-C4865B170BAC}" type="presParOf" srcId="{A2FDC12C-A1C2-418F-B7F7-56DFD55C6807}" destId="{7C443445-893E-4FC2-8A80-7A4B1148B807}" srcOrd="1" destOrd="0" presId="urn:microsoft.com/office/officeart/2018/2/layout/IconLabelList"/>
    <dgm:cxn modelId="{678D86B3-06E2-4875-A46F-EA0B1E7CF0C9}" type="presParOf" srcId="{A2FDC12C-A1C2-418F-B7F7-56DFD55C6807}" destId="{64E4793C-D22D-4750-A70B-7FF332FBE377}" srcOrd="2" destOrd="0" presId="urn:microsoft.com/office/officeart/2018/2/layout/IconLabelList"/>
    <dgm:cxn modelId="{EF0227C9-59A8-4178-B188-BBCFBC0CE305}" type="presParOf" srcId="{95928537-7297-4378-9C20-3A12330BE38A}" destId="{2E84344E-5C76-4B8D-846E-8BB5021A91C9}" srcOrd="5" destOrd="0" presId="urn:microsoft.com/office/officeart/2018/2/layout/IconLabelList"/>
    <dgm:cxn modelId="{BAEFBB7C-FF04-437B-AE49-E654A5B9FDCE}" type="presParOf" srcId="{95928537-7297-4378-9C20-3A12330BE38A}" destId="{21BDBFB4-666A-41B6-BA86-DE3DF7C0AB68}" srcOrd="6" destOrd="0" presId="urn:microsoft.com/office/officeart/2018/2/layout/IconLabelList"/>
    <dgm:cxn modelId="{AB81E18F-E5F9-4171-BD2C-9FE1ACCC74B3}" type="presParOf" srcId="{21BDBFB4-666A-41B6-BA86-DE3DF7C0AB68}" destId="{C4A4043E-6EB2-4D04-92A2-D1096E070061}" srcOrd="0" destOrd="0" presId="urn:microsoft.com/office/officeart/2018/2/layout/IconLabelList"/>
    <dgm:cxn modelId="{BAAC6D45-0863-48FF-B50B-281F1DF59E18}" type="presParOf" srcId="{21BDBFB4-666A-41B6-BA86-DE3DF7C0AB68}" destId="{8F043564-FC04-455C-95F6-E6592677B584}" srcOrd="1" destOrd="0" presId="urn:microsoft.com/office/officeart/2018/2/layout/IconLabelList"/>
    <dgm:cxn modelId="{E771BD8F-7D65-4F49-A07E-4A17E4DF056A}" type="presParOf" srcId="{21BDBFB4-666A-41B6-BA86-DE3DF7C0AB68}" destId="{E800B362-56C5-44F7-AA35-BAD06EF49BE2}" srcOrd="2" destOrd="0" presId="urn:microsoft.com/office/officeart/2018/2/layout/IconLabelList"/>
    <dgm:cxn modelId="{E22727B8-F6CD-4DD5-B154-74E4DD6632AF}" type="presParOf" srcId="{95928537-7297-4378-9C20-3A12330BE38A}" destId="{E514F847-BF86-4C52-ABC4-E79EE9885607}" srcOrd="7" destOrd="0" presId="urn:microsoft.com/office/officeart/2018/2/layout/IconLabelList"/>
    <dgm:cxn modelId="{56088F27-EC7C-4004-94B3-2ADB5CC8683A}" type="presParOf" srcId="{95928537-7297-4378-9C20-3A12330BE38A}" destId="{4E309341-DC92-4BE6-A070-1B8832007FF3}" srcOrd="8" destOrd="0" presId="urn:microsoft.com/office/officeart/2018/2/layout/IconLabelList"/>
    <dgm:cxn modelId="{B6A7A8C5-A13C-4230-8496-87E1238C5034}" type="presParOf" srcId="{4E309341-DC92-4BE6-A070-1B8832007FF3}" destId="{D38E677E-435F-4C8B-8640-FA1FE8862CB5}" srcOrd="0" destOrd="0" presId="urn:microsoft.com/office/officeart/2018/2/layout/IconLabelList"/>
    <dgm:cxn modelId="{146E7538-E699-4785-8D43-A01D065FC54C}" type="presParOf" srcId="{4E309341-DC92-4BE6-A070-1B8832007FF3}" destId="{B127ACD6-913C-4A88-BB67-70768049D711}" srcOrd="1" destOrd="0" presId="urn:microsoft.com/office/officeart/2018/2/layout/IconLabelList"/>
    <dgm:cxn modelId="{AA4B4A59-DBE2-4DF9-86BD-D33E30CAE7DF}" type="presParOf" srcId="{4E309341-DC92-4BE6-A070-1B8832007FF3}" destId="{BD24BF43-1E2D-4EEF-A1F6-8A468F12E681}" srcOrd="2" destOrd="0" presId="urn:microsoft.com/office/officeart/2018/2/layout/IconLabelList"/>
    <dgm:cxn modelId="{F01BF3FB-318D-448D-8802-4E058084E2C9}" type="presParOf" srcId="{95928537-7297-4378-9C20-3A12330BE38A}" destId="{74959B12-B245-4209-8B86-6E74FB0EFDF1}" srcOrd="9" destOrd="0" presId="urn:microsoft.com/office/officeart/2018/2/layout/IconLabelList"/>
    <dgm:cxn modelId="{FE3DB551-6CC1-481C-953C-AA7F6CB656C8}" type="presParOf" srcId="{95928537-7297-4378-9C20-3A12330BE38A}" destId="{DD07D252-3540-4D01-B557-1B61BFCF1869}" srcOrd="10" destOrd="0" presId="urn:microsoft.com/office/officeart/2018/2/layout/IconLabelList"/>
    <dgm:cxn modelId="{228EF4B9-3FB1-4630-B257-F8BAD73021A9}" type="presParOf" srcId="{DD07D252-3540-4D01-B557-1B61BFCF1869}" destId="{BCC9931D-DE96-413B-BFF7-EF6E7720B90B}" srcOrd="0" destOrd="0" presId="urn:microsoft.com/office/officeart/2018/2/layout/IconLabelList"/>
    <dgm:cxn modelId="{5FADA56D-0E7B-4ED2-8C53-53C4AEBE1D89}" type="presParOf" srcId="{DD07D252-3540-4D01-B557-1B61BFCF1869}" destId="{8447CF8B-C628-49EA-A7DC-CB434FD9A152}" srcOrd="1" destOrd="0" presId="urn:microsoft.com/office/officeart/2018/2/layout/IconLabelList"/>
    <dgm:cxn modelId="{EC7FCB49-5921-4E49-AA44-E47FFAB6414E}" type="presParOf" srcId="{DD07D252-3540-4D01-B557-1B61BFCF1869}" destId="{F96E71CA-8376-4885-A467-BB4AA82AC027}"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17D232-FB16-4DD0-9896-C83D68AF3DE4}">
      <dsp:nvSpPr>
        <dsp:cNvPr id="0" name=""/>
        <dsp:cNvSpPr/>
      </dsp:nvSpPr>
      <dsp:spPr>
        <a:xfrm>
          <a:off x="151814" y="735010"/>
          <a:ext cx="1007647" cy="100764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EB304A-4A86-4786-B987-0A6FA20FC02E}">
      <dsp:nvSpPr>
        <dsp:cNvPr id="0" name=""/>
        <dsp:cNvSpPr/>
      </dsp:nvSpPr>
      <dsp:spPr>
        <a:xfrm>
          <a:off x="363420" y="946616"/>
          <a:ext cx="584435" cy="5844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D4591F-92A3-4895-8DF9-98C077EC6712}">
      <dsp:nvSpPr>
        <dsp:cNvPr id="0" name=""/>
        <dsp:cNvSpPr/>
      </dsp:nvSpPr>
      <dsp:spPr>
        <a:xfrm>
          <a:off x="1375386" y="735010"/>
          <a:ext cx="2375169" cy="1007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1" kern="1200" dirty="0"/>
            <a:t>Group 7</a:t>
          </a:r>
          <a:endParaRPr lang="en-US" sz="1400" kern="1200" dirty="0"/>
        </a:p>
      </dsp:txBody>
      <dsp:txXfrm>
        <a:off x="1375386" y="735010"/>
        <a:ext cx="2375169" cy="1007647"/>
      </dsp:txXfrm>
    </dsp:sp>
    <dsp:sp modelId="{555CB09B-5D02-423C-BD2C-CD071FD5DF09}">
      <dsp:nvSpPr>
        <dsp:cNvPr id="0" name=""/>
        <dsp:cNvSpPr/>
      </dsp:nvSpPr>
      <dsp:spPr>
        <a:xfrm>
          <a:off x="4164411" y="735010"/>
          <a:ext cx="1007647" cy="100764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7D4E9F-F813-4414-A13D-9FCD1775ED53}">
      <dsp:nvSpPr>
        <dsp:cNvPr id="0" name=""/>
        <dsp:cNvSpPr/>
      </dsp:nvSpPr>
      <dsp:spPr>
        <a:xfrm>
          <a:off x="4376017" y="946616"/>
          <a:ext cx="584435" cy="5844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C60C82-5914-4B41-B2F3-EFE5F69891E9}">
      <dsp:nvSpPr>
        <dsp:cNvPr id="0" name=""/>
        <dsp:cNvSpPr/>
      </dsp:nvSpPr>
      <dsp:spPr>
        <a:xfrm>
          <a:off x="5387983" y="735010"/>
          <a:ext cx="2375169" cy="1007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1" kern="1200" dirty="0"/>
            <a:t>SQL Capstone Project</a:t>
          </a:r>
          <a:endParaRPr lang="en-US" sz="1400" kern="1200" dirty="0"/>
        </a:p>
      </dsp:txBody>
      <dsp:txXfrm>
        <a:off x="5387983" y="735010"/>
        <a:ext cx="2375169" cy="1007647"/>
      </dsp:txXfrm>
    </dsp:sp>
    <dsp:sp modelId="{0FFDA708-0F3F-4357-9F9F-A7CED893AC25}">
      <dsp:nvSpPr>
        <dsp:cNvPr id="0" name=""/>
        <dsp:cNvSpPr/>
      </dsp:nvSpPr>
      <dsp:spPr>
        <a:xfrm>
          <a:off x="151814" y="2456517"/>
          <a:ext cx="1007647" cy="100764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39275C-4A58-4EBF-8C09-F26E9ADA42BD}">
      <dsp:nvSpPr>
        <dsp:cNvPr id="0" name=""/>
        <dsp:cNvSpPr/>
      </dsp:nvSpPr>
      <dsp:spPr>
        <a:xfrm>
          <a:off x="363420" y="2668123"/>
          <a:ext cx="584435" cy="5844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731343-13F6-4B40-AFF5-4D285AFD3F68}">
      <dsp:nvSpPr>
        <dsp:cNvPr id="0" name=""/>
        <dsp:cNvSpPr/>
      </dsp:nvSpPr>
      <dsp:spPr>
        <a:xfrm>
          <a:off x="1375386" y="2456517"/>
          <a:ext cx="2375169" cy="1007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1" i="1" kern="1200" dirty="0"/>
            <a:t>Analysis of </a:t>
          </a:r>
          <a:r>
            <a:rPr lang="en-US" sz="1400" b="1" i="1" kern="1200" dirty="0" err="1"/>
            <a:t>DermAI</a:t>
          </a:r>
          <a:r>
            <a:rPr lang="en-US" sz="1400" b="1" i="1" kern="1200" dirty="0"/>
            <a:t> Diagnostics Skin Cancer Dataset</a:t>
          </a:r>
          <a:endParaRPr lang="en-US" sz="1400" b="1" kern="1200" dirty="0"/>
        </a:p>
      </dsp:txBody>
      <dsp:txXfrm>
        <a:off x="1375386" y="2456517"/>
        <a:ext cx="2375169" cy="1007647"/>
      </dsp:txXfrm>
    </dsp:sp>
    <dsp:sp modelId="{1DBC6B6A-6C7C-4D7B-A7B8-1C2162EF91A6}">
      <dsp:nvSpPr>
        <dsp:cNvPr id="0" name=""/>
        <dsp:cNvSpPr/>
      </dsp:nvSpPr>
      <dsp:spPr>
        <a:xfrm>
          <a:off x="4164411" y="2456517"/>
          <a:ext cx="1007647" cy="100764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5DE53E-E312-476C-88A6-66D79C204436}">
      <dsp:nvSpPr>
        <dsp:cNvPr id="0" name=""/>
        <dsp:cNvSpPr/>
      </dsp:nvSpPr>
      <dsp:spPr>
        <a:xfrm>
          <a:off x="4376017" y="2668123"/>
          <a:ext cx="584435" cy="58443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484AF6-4482-4D55-ACD4-BB2C81CEACB0}">
      <dsp:nvSpPr>
        <dsp:cNvPr id="0" name=""/>
        <dsp:cNvSpPr/>
      </dsp:nvSpPr>
      <dsp:spPr>
        <a:xfrm>
          <a:off x="5508535" y="2530660"/>
          <a:ext cx="1639793" cy="1007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GB" sz="1400" b="1" kern="1200" dirty="0"/>
            <a:t>AMADI JERRY</a:t>
          </a:r>
        </a:p>
      </dsp:txBody>
      <dsp:txXfrm>
        <a:off x="5508535" y="2530660"/>
        <a:ext cx="1639793" cy="10076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32E0AE-9F2E-4142-A345-FF3FC4276454}">
      <dsp:nvSpPr>
        <dsp:cNvPr id="0" name=""/>
        <dsp:cNvSpPr/>
      </dsp:nvSpPr>
      <dsp:spPr>
        <a:xfrm>
          <a:off x="210639" y="919680"/>
          <a:ext cx="912276" cy="91227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5703D7-FB72-4259-940C-9228AF79EF50}">
      <dsp:nvSpPr>
        <dsp:cNvPr id="0" name=""/>
        <dsp:cNvSpPr/>
      </dsp:nvSpPr>
      <dsp:spPr>
        <a:xfrm>
          <a:off x="402217" y="1111258"/>
          <a:ext cx="529120" cy="5291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F61621-5E23-4DFC-9117-155DC93CCFEC}">
      <dsp:nvSpPr>
        <dsp:cNvPr id="0" name=""/>
        <dsp:cNvSpPr/>
      </dsp:nvSpPr>
      <dsp:spPr>
        <a:xfrm>
          <a:off x="1318403" y="919680"/>
          <a:ext cx="2150365" cy="912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b="1" kern="1200"/>
            <a:t>Lesions with three or more symptoms are strongly linked to malignancy</a:t>
          </a:r>
          <a:r>
            <a:rPr lang="en-US" sz="1200" kern="1200"/>
            <a:t>, making them critical for early detection and AI risk scoring.</a:t>
          </a:r>
        </a:p>
      </dsp:txBody>
      <dsp:txXfrm>
        <a:off x="1318403" y="919680"/>
        <a:ext cx="2150365" cy="912276"/>
      </dsp:txXfrm>
    </dsp:sp>
    <dsp:sp modelId="{9F2E2C3A-D7DE-4BCC-A890-2D537A510C93}">
      <dsp:nvSpPr>
        <dsp:cNvPr id="0" name=""/>
        <dsp:cNvSpPr/>
      </dsp:nvSpPr>
      <dsp:spPr>
        <a:xfrm>
          <a:off x="3843453" y="919680"/>
          <a:ext cx="912276" cy="91227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45DC11-4240-4257-8343-A976DE3DC1EA}">
      <dsp:nvSpPr>
        <dsp:cNvPr id="0" name=""/>
        <dsp:cNvSpPr/>
      </dsp:nvSpPr>
      <dsp:spPr>
        <a:xfrm>
          <a:off x="4035031" y="1111258"/>
          <a:ext cx="529120" cy="5291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3B4BB8-9E6F-4122-A454-73B50AFD22ED}">
      <dsp:nvSpPr>
        <dsp:cNvPr id="0" name=""/>
        <dsp:cNvSpPr/>
      </dsp:nvSpPr>
      <dsp:spPr>
        <a:xfrm>
          <a:off x="4951217" y="919680"/>
          <a:ext cx="2150365" cy="912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b="1" kern="1200"/>
            <a:t>Pesticide exposure and poor sanitation</a:t>
          </a:r>
          <a:r>
            <a:rPr lang="en-US" sz="1200" kern="1200"/>
            <a:t> significantly increase the likelihood of biopsy-confirmed and malignant skin lesions.</a:t>
          </a:r>
        </a:p>
      </dsp:txBody>
      <dsp:txXfrm>
        <a:off x="4951217" y="919680"/>
        <a:ext cx="2150365" cy="912276"/>
      </dsp:txXfrm>
    </dsp:sp>
    <dsp:sp modelId="{47DED2D1-0E33-4A35-9218-82AFD3FFA027}">
      <dsp:nvSpPr>
        <dsp:cNvPr id="0" name=""/>
        <dsp:cNvSpPr/>
      </dsp:nvSpPr>
      <dsp:spPr>
        <a:xfrm>
          <a:off x="7476268" y="919680"/>
          <a:ext cx="912276" cy="91227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AA841B-4947-43CC-B743-9C9D570EDC70}">
      <dsp:nvSpPr>
        <dsp:cNvPr id="0" name=""/>
        <dsp:cNvSpPr/>
      </dsp:nvSpPr>
      <dsp:spPr>
        <a:xfrm>
          <a:off x="7667846" y="1111258"/>
          <a:ext cx="529120" cy="5291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66280B-663D-4215-8762-126B811DDBCD}">
      <dsp:nvSpPr>
        <dsp:cNvPr id="0" name=""/>
        <dsp:cNvSpPr/>
      </dsp:nvSpPr>
      <dsp:spPr>
        <a:xfrm>
          <a:off x="8584032" y="919680"/>
          <a:ext cx="2150365" cy="912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b="1" kern="1200"/>
            <a:t>Males, patients over 40, and those with Fitzpatrick skin types 3–4</a:t>
          </a:r>
          <a:r>
            <a:rPr lang="en-US" sz="1200" kern="1200"/>
            <a:t> are more likely to develop severe or malignant lesions.</a:t>
          </a:r>
        </a:p>
      </dsp:txBody>
      <dsp:txXfrm>
        <a:off x="8584032" y="919680"/>
        <a:ext cx="2150365" cy="912276"/>
      </dsp:txXfrm>
    </dsp:sp>
    <dsp:sp modelId="{C5F17027-9C4D-4234-ADBE-3FF406C05E33}">
      <dsp:nvSpPr>
        <dsp:cNvPr id="0" name=""/>
        <dsp:cNvSpPr/>
      </dsp:nvSpPr>
      <dsp:spPr>
        <a:xfrm>
          <a:off x="210639" y="2582397"/>
          <a:ext cx="912276" cy="91227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1EE433-99CE-45B9-9F9C-26A33E0F8115}">
      <dsp:nvSpPr>
        <dsp:cNvPr id="0" name=""/>
        <dsp:cNvSpPr/>
      </dsp:nvSpPr>
      <dsp:spPr>
        <a:xfrm>
          <a:off x="402217" y="2773975"/>
          <a:ext cx="529120" cy="5291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D6E0BC-8FF5-416D-89C7-C89D6B817359}">
      <dsp:nvSpPr>
        <dsp:cNvPr id="0" name=""/>
        <dsp:cNvSpPr/>
      </dsp:nvSpPr>
      <dsp:spPr>
        <a:xfrm>
          <a:off x="1318403" y="2582397"/>
          <a:ext cx="2150365" cy="912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b="1" kern="1200"/>
            <a:t>A personal or family history of cancer</a:t>
          </a:r>
          <a:r>
            <a:rPr lang="en-US" sz="1200" kern="1200"/>
            <a:t> is a strong risk factor for melanoma, especially when combined with age and visible symptoms.</a:t>
          </a:r>
        </a:p>
      </dsp:txBody>
      <dsp:txXfrm>
        <a:off x="1318403" y="2582397"/>
        <a:ext cx="2150365" cy="912276"/>
      </dsp:txXfrm>
    </dsp:sp>
    <dsp:sp modelId="{73F60928-7E20-43FE-9722-E5A5E8F9F7F3}">
      <dsp:nvSpPr>
        <dsp:cNvPr id="0" name=""/>
        <dsp:cNvSpPr/>
      </dsp:nvSpPr>
      <dsp:spPr>
        <a:xfrm>
          <a:off x="3843453" y="2582397"/>
          <a:ext cx="912276" cy="91227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471745-4FDB-40F4-AAB3-55B9B47C3616}">
      <dsp:nvSpPr>
        <dsp:cNvPr id="0" name=""/>
        <dsp:cNvSpPr/>
      </dsp:nvSpPr>
      <dsp:spPr>
        <a:xfrm>
          <a:off x="4035031" y="2773975"/>
          <a:ext cx="529120" cy="52912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9C3519-0C1C-41C1-A840-5D1E00C30D61}">
      <dsp:nvSpPr>
        <dsp:cNvPr id="0" name=""/>
        <dsp:cNvSpPr/>
      </dsp:nvSpPr>
      <dsp:spPr>
        <a:xfrm>
          <a:off x="4951217" y="2582397"/>
          <a:ext cx="2150365" cy="912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b="1" kern="1200"/>
            <a:t>Lesions on the head and neck, especially when painful</a:t>
          </a:r>
          <a:r>
            <a:rPr lang="en-US" sz="1200" kern="1200"/>
            <a:t>, are more frequently confirmed as malignant through biopsy.</a:t>
          </a:r>
        </a:p>
      </dsp:txBody>
      <dsp:txXfrm>
        <a:off x="4951217" y="2582397"/>
        <a:ext cx="2150365" cy="912276"/>
      </dsp:txXfrm>
    </dsp:sp>
    <dsp:sp modelId="{2969FED1-751F-48C8-9DC6-CA4F4479301F}">
      <dsp:nvSpPr>
        <dsp:cNvPr id="0" name=""/>
        <dsp:cNvSpPr/>
      </dsp:nvSpPr>
      <dsp:spPr>
        <a:xfrm>
          <a:off x="7476268" y="2582397"/>
          <a:ext cx="912276" cy="91227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68BC09-61C1-4290-B2A2-DEFC3DE6C2EF}">
      <dsp:nvSpPr>
        <dsp:cNvPr id="0" name=""/>
        <dsp:cNvSpPr/>
      </dsp:nvSpPr>
      <dsp:spPr>
        <a:xfrm>
          <a:off x="7667846" y="2773975"/>
          <a:ext cx="529120" cy="52912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5D50DB-2A14-470C-ABD1-D9F6D73CC2C2}">
      <dsp:nvSpPr>
        <dsp:cNvPr id="0" name=""/>
        <dsp:cNvSpPr/>
      </dsp:nvSpPr>
      <dsp:spPr>
        <a:xfrm>
          <a:off x="8584032" y="2582397"/>
          <a:ext cx="2150365" cy="912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b="1" kern="1200"/>
            <a:t>Lesions that change in colour or size</a:t>
          </a:r>
          <a:r>
            <a:rPr lang="en-US" sz="1200" kern="1200"/>
            <a:t> account for a high proportion of melanoma cases and should be prioritised in screening.</a:t>
          </a:r>
        </a:p>
      </dsp:txBody>
      <dsp:txXfrm>
        <a:off x="8584032" y="2582397"/>
        <a:ext cx="2150365" cy="9122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2A6099-BEBF-4D74-BC69-D4CF2F93E3CE}">
      <dsp:nvSpPr>
        <dsp:cNvPr id="0" name=""/>
        <dsp:cNvSpPr/>
      </dsp:nvSpPr>
      <dsp:spPr>
        <a:xfrm>
          <a:off x="441549" y="981784"/>
          <a:ext cx="715869" cy="7158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920015-7D0A-4B37-9284-617E59EFA4C9}">
      <dsp:nvSpPr>
        <dsp:cNvPr id="0" name=""/>
        <dsp:cNvSpPr/>
      </dsp:nvSpPr>
      <dsp:spPr>
        <a:xfrm>
          <a:off x="4073" y="2065458"/>
          <a:ext cx="1590820" cy="1367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1" kern="1200"/>
            <a:t>Integrate Red-Flag Symptom Rules into Clinical Triage Tools</a:t>
          </a:r>
          <a:br>
            <a:rPr lang="en-US" sz="1100" kern="1200"/>
          </a:br>
          <a:r>
            <a:rPr lang="en-US" sz="1100" kern="1200"/>
            <a:t>Use combinations like lesion size &gt; 6mm with ≥3 symptoms (bleed, hurt, change, etc.) to flag high-risk cases for immediate review.</a:t>
          </a:r>
        </a:p>
      </dsp:txBody>
      <dsp:txXfrm>
        <a:off x="4073" y="2065458"/>
        <a:ext cx="1590820" cy="1367111"/>
      </dsp:txXfrm>
    </dsp:sp>
    <dsp:sp modelId="{6D7A8A97-C469-4894-83AB-68D21A66EC98}">
      <dsp:nvSpPr>
        <dsp:cNvPr id="0" name=""/>
        <dsp:cNvSpPr/>
      </dsp:nvSpPr>
      <dsp:spPr>
        <a:xfrm>
          <a:off x="2310763" y="981784"/>
          <a:ext cx="715869" cy="7158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33CE9A-4961-444E-95DE-9D7534B018A2}">
      <dsp:nvSpPr>
        <dsp:cNvPr id="0" name=""/>
        <dsp:cNvSpPr/>
      </dsp:nvSpPr>
      <dsp:spPr>
        <a:xfrm>
          <a:off x="1873287" y="2065458"/>
          <a:ext cx="1590820" cy="1367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1" kern="1200"/>
            <a:t>Prioritise Surveillance for High-Risk Groups</a:t>
          </a:r>
          <a:br>
            <a:rPr lang="en-US" sz="1100" kern="1200"/>
          </a:br>
          <a:r>
            <a:rPr lang="en-US" sz="1100" kern="1200"/>
            <a:t>Target patients with skin cancer history, age &gt; 40, and confirmed family history for regular dermatological checks.</a:t>
          </a:r>
        </a:p>
      </dsp:txBody>
      <dsp:txXfrm>
        <a:off x="1873287" y="2065458"/>
        <a:ext cx="1590820" cy="1367111"/>
      </dsp:txXfrm>
    </dsp:sp>
    <dsp:sp modelId="{3E755491-D110-4999-BF05-513B18F29C96}">
      <dsp:nvSpPr>
        <dsp:cNvPr id="0" name=""/>
        <dsp:cNvSpPr/>
      </dsp:nvSpPr>
      <dsp:spPr>
        <a:xfrm>
          <a:off x="4179976" y="981784"/>
          <a:ext cx="715869" cy="71586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E4793C-D22D-4750-A70B-7FF332FBE377}">
      <dsp:nvSpPr>
        <dsp:cNvPr id="0" name=""/>
        <dsp:cNvSpPr/>
      </dsp:nvSpPr>
      <dsp:spPr>
        <a:xfrm>
          <a:off x="3742501" y="2065458"/>
          <a:ext cx="1590820" cy="1367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1" kern="1200"/>
            <a:t>Customise AI Models with Demographic &amp; Environmental Data</a:t>
          </a:r>
          <a:br>
            <a:rPr lang="en-US" sz="1100" kern="1200"/>
          </a:br>
          <a:r>
            <a:rPr lang="en-US" sz="1100" kern="1200"/>
            <a:t>Train ML models using variables like Fitzpatrick skin type, gender, pesticide exposure, and lack of sewage/piped water access, all shown to correlate with cancer severity.</a:t>
          </a:r>
        </a:p>
      </dsp:txBody>
      <dsp:txXfrm>
        <a:off x="3742501" y="2065458"/>
        <a:ext cx="1590820" cy="1367111"/>
      </dsp:txXfrm>
    </dsp:sp>
    <dsp:sp modelId="{C4A4043E-6EB2-4D04-92A2-D1096E070061}">
      <dsp:nvSpPr>
        <dsp:cNvPr id="0" name=""/>
        <dsp:cNvSpPr/>
      </dsp:nvSpPr>
      <dsp:spPr>
        <a:xfrm>
          <a:off x="6049190" y="981784"/>
          <a:ext cx="715869" cy="71586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00B362-56C5-44F7-AA35-BAD06EF49BE2}">
      <dsp:nvSpPr>
        <dsp:cNvPr id="0" name=""/>
        <dsp:cNvSpPr/>
      </dsp:nvSpPr>
      <dsp:spPr>
        <a:xfrm>
          <a:off x="5611715" y="2065458"/>
          <a:ext cx="1590820" cy="1367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1" kern="1200"/>
            <a:t>Improve Diagnostic Awareness in Underserved Areas</a:t>
          </a:r>
          <a:br>
            <a:rPr lang="en-US" sz="1100" kern="1200"/>
          </a:br>
          <a:r>
            <a:rPr lang="en-US" sz="1100" kern="1200"/>
            <a:t>Findings show higher percentages of malignant lesions in patients without sewage systems. Public health campaigns should prioritise these regions.</a:t>
          </a:r>
        </a:p>
      </dsp:txBody>
      <dsp:txXfrm>
        <a:off x="5611715" y="2065458"/>
        <a:ext cx="1590820" cy="1367111"/>
      </dsp:txXfrm>
    </dsp:sp>
    <dsp:sp modelId="{D38E677E-435F-4C8B-8640-FA1FE8862CB5}">
      <dsp:nvSpPr>
        <dsp:cNvPr id="0" name=""/>
        <dsp:cNvSpPr/>
      </dsp:nvSpPr>
      <dsp:spPr>
        <a:xfrm>
          <a:off x="7918404" y="981784"/>
          <a:ext cx="715869" cy="71586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24BF43-1E2D-4EEF-A1F6-8A468F12E681}">
      <dsp:nvSpPr>
        <dsp:cNvPr id="0" name=""/>
        <dsp:cNvSpPr/>
      </dsp:nvSpPr>
      <dsp:spPr>
        <a:xfrm>
          <a:off x="7480929" y="2065458"/>
          <a:ext cx="1590820" cy="1367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1" kern="1200"/>
            <a:t>Use Symptom Clustering for Pre-Consult Screening</a:t>
          </a:r>
          <a:br>
            <a:rPr lang="en-US" sz="1100" kern="1200"/>
          </a:br>
          <a:r>
            <a:rPr lang="en-US" sz="1100" kern="1200"/>
            <a:t>Lesions exhibiting multiple symptoms (pain, growth, colour change, elevation, bleeding) should automatically escalate during triage or telederm consultations.</a:t>
          </a:r>
        </a:p>
      </dsp:txBody>
      <dsp:txXfrm>
        <a:off x="7480929" y="2065458"/>
        <a:ext cx="1590820" cy="1367111"/>
      </dsp:txXfrm>
    </dsp:sp>
    <dsp:sp modelId="{BCC9931D-DE96-413B-BFF7-EF6E7720B90B}">
      <dsp:nvSpPr>
        <dsp:cNvPr id="0" name=""/>
        <dsp:cNvSpPr/>
      </dsp:nvSpPr>
      <dsp:spPr>
        <a:xfrm>
          <a:off x="9787618" y="981784"/>
          <a:ext cx="715869" cy="71586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6E71CA-8376-4885-A467-BB4AA82AC027}">
      <dsp:nvSpPr>
        <dsp:cNvPr id="0" name=""/>
        <dsp:cNvSpPr/>
      </dsp:nvSpPr>
      <dsp:spPr>
        <a:xfrm>
          <a:off x="9350143" y="2065458"/>
          <a:ext cx="1590820" cy="1367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1" kern="1200"/>
            <a:t>Recommend Clinical Validation of AI Risk Labels</a:t>
          </a:r>
          <a:br>
            <a:rPr lang="en-US" sz="1100" kern="1200"/>
          </a:br>
          <a:r>
            <a:rPr lang="en-US" sz="1100" kern="1200"/>
            <a:t>Labels such as “High Risk,” “Medium Risk,” and “Low Risk” based on SQL logic should be evaluated by dermatologists for clinical adoption.</a:t>
          </a:r>
        </a:p>
      </dsp:txBody>
      <dsp:txXfrm>
        <a:off x="9350143" y="2065458"/>
        <a:ext cx="1590820" cy="1367111"/>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233872-5241-4606-9119-23CD8D2F3AD4}" type="datetimeFigureOut">
              <a:rPr lang="en-US" smtClean="0"/>
              <a:t>6/14/2025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D8C3BB-ADF8-491A-B32E-D3FE0B96609A}" type="slidenum">
              <a:rPr lang="en-US" smtClean="0"/>
              <a:t>‹#›</a:t>
            </a:fld>
            <a:endParaRPr lang="en-US"/>
          </a:p>
        </p:txBody>
      </p:sp>
    </p:spTree>
    <p:extLst>
      <p:ext uri="{BB962C8B-B14F-4D97-AF65-F5344CB8AC3E}">
        <p14:creationId xmlns:p14="http://schemas.microsoft.com/office/powerpoint/2010/main" val="1829911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A6785A-3114-2E28-0DE2-9F7FC4C2DA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3A042D-599F-9137-CE12-9FFD13541C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0B6097-017A-0689-F102-B9D7AED7FDC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9C62C2E-98EA-F759-4FE0-2A528A77EFEB}"/>
              </a:ext>
            </a:extLst>
          </p:cNvPr>
          <p:cNvSpPr>
            <a:spLocks noGrp="1"/>
          </p:cNvSpPr>
          <p:nvPr>
            <p:ph type="sldNum" sz="quarter" idx="5"/>
          </p:nvPr>
        </p:nvSpPr>
        <p:spPr/>
        <p:txBody>
          <a:bodyPr/>
          <a:lstStyle/>
          <a:p>
            <a:fld id="{B63359F2-43EF-4812-9DC0-98C0B1A40681}" type="slidenum">
              <a:rPr lang="en-US" smtClean="0"/>
              <a:t>1</a:t>
            </a:fld>
            <a:endParaRPr lang="en-US" dirty="0"/>
          </a:p>
        </p:txBody>
      </p:sp>
    </p:spTree>
    <p:extLst>
      <p:ext uri="{BB962C8B-B14F-4D97-AF65-F5344CB8AC3E}">
        <p14:creationId xmlns:p14="http://schemas.microsoft.com/office/powerpoint/2010/main" val="885077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96C26-4A0C-8870-7C1D-FAFB34A6DC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6CBC703-79EF-AD4B-E09A-5CD022ABC5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F236D5-0796-346A-044C-C01C90F3619F}"/>
              </a:ext>
            </a:extLst>
          </p:cNvPr>
          <p:cNvSpPr>
            <a:spLocks noGrp="1"/>
          </p:cNvSpPr>
          <p:nvPr>
            <p:ph type="dt" sz="half" idx="10"/>
          </p:nvPr>
        </p:nvSpPr>
        <p:spPr/>
        <p:txBody>
          <a:bodyPr/>
          <a:lstStyle/>
          <a:p>
            <a:fld id="{99A7E771-C9DE-4A32-BDE7-FF78A3F14AFF}" type="datetimeFigureOut">
              <a:rPr lang="en-US" smtClean="0"/>
              <a:t>6/14/2025</a:t>
            </a:fld>
            <a:endParaRPr lang="en-US"/>
          </a:p>
        </p:txBody>
      </p:sp>
      <p:sp>
        <p:nvSpPr>
          <p:cNvPr id="5" name="Footer Placeholder 4">
            <a:extLst>
              <a:ext uri="{FF2B5EF4-FFF2-40B4-BE49-F238E27FC236}">
                <a16:creationId xmlns:a16="http://schemas.microsoft.com/office/drawing/2014/main" id="{A637361F-DE95-D8C9-41F4-4280948B46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BD1D58-048A-11F6-9FBD-8769C6FF7F78}"/>
              </a:ext>
            </a:extLst>
          </p:cNvPr>
          <p:cNvSpPr>
            <a:spLocks noGrp="1"/>
          </p:cNvSpPr>
          <p:nvPr>
            <p:ph type="sldNum" sz="quarter" idx="12"/>
          </p:nvPr>
        </p:nvSpPr>
        <p:spPr/>
        <p:txBody>
          <a:bodyPr/>
          <a:lstStyle/>
          <a:p>
            <a:fld id="{DEA392EE-4F50-436C-B277-DDF6617AED81}" type="slidenum">
              <a:rPr lang="en-US" smtClean="0"/>
              <a:t>‹#›</a:t>
            </a:fld>
            <a:endParaRPr lang="en-US"/>
          </a:p>
        </p:txBody>
      </p:sp>
    </p:spTree>
    <p:extLst>
      <p:ext uri="{BB962C8B-B14F-4D97-AF65-F5344CB8AC3E}">
        <p14:creationId xmlns:p14="http://schemas.microsoft.com/office/powerpoint/2010/main" val="3135236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99C99-1DA5-11E4-32A1-AC2C007C0D9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A5BC23-E4E9-DA33-7020-0128DA2E34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741575-F73F-F68C-B306-439F8347E661}"/>
              </a:ext>
            </a:extLst>
          </p:cNvPr>
          <p:cNvSpPr>
            <a:spLocks noGrp="1"/>
          </p:cNvSpPr>
          <p:nvPr>
            <p:ph type="dt" sz="half" idx="10"/>
          </p:nvPr>
        </p:nvSpPr>
        <p:spPr/>
        <p:txBody>
          <a:bodyPr/>
          <a:lstStyle/>
          <a:p>
            <a:fld id="{99A7E771-C9DE-4A32-BDE7-FF78A3F14AFF}" type="datetimeFigureOut">
              <a:rPr lang="en-US" smtClean="0"/>
              <a:t>6/14/2025</a:t>
            </a:fld>
            <a:endParaRPr lang="en-US"/>
          </a:p>
        </p:txBody>
      </p:sp>
      <p:sp>
        <p:nvSpPr>
          <p:cNvPr id="5" name="Footer Placeholder 4">
            <a:extLst>
              <a:ext uri="{FF2B5EF4-FFF2-40B4-BE49-F238E27FC236}">
                <a16:creationId xmlns:a16="http://schemas.microsoft.com/office/drawing/2014/main" id="{0550317F-EC2C-F9CD-1FB2-7BDFFF01ED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A57326-0776-4074-1EF2-2358DEC42DAF}"/>
              </a:ext>
            </a:extLst>
          </p:cNvPr>
          <p:cNvSpPr>
            <a:spLocks noGrp="1"/>
          </p:cNvSpPr>
          <p:nvPr>
            <p:ph type="sldNum" sz="quarter" idx="12"/>
          </p:nvPr>
        </p:nvSpPr>
        <p:spPr/>
        <p:txBody>
          <a:bodyPr/>
          <a:lstStyle/>
          <a:p>
            <a:fld id="{DEA392EE-4F50-436C-B277-DDF6617AED81}" type="slidenum">
              <a:rPr lang="en-US" smtClean="0"/>
              <a:t>‹#›</a:t>
            </a:fld>
            <a:endParaRPr lang="en-US"/>
          </a:p>
        </p:txBody>
      </p:sp>
    </p:spTree>
    <p:extLst>
      <p:ext uri="{BB962C8B-B14F-4D97-AF65-F5344CB8AC3E}">
        <p14:creationId xmlns:p14="http://schemas.microsoft.com/office/powerpoint/2010/main" val="3244346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64B421-F69C-FE4C-5F95-160793A5F10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90354E9-FC79-1753-79E3-3B7F381FF7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BDB27C-F2C7-D4F7-E030-72276E1FB558}"/>
              </a:ext>
            </a:extLst>
          </p:cNvPr>
          <p:cNvSpPr>
            <a:spLocks noGrp="1"/>
          </p:cNvSpPr>
          <p:nvPr>
            <p:ph type="dt" sz="half" idx="10"/>
          </p:nvPr>
        </p:nvSpPr>
        <p:spPr/>
        <p:txBody>
          <a:bodyPr/>
          <a:lstStyle/>
          <a:p>
            <a:fld id="{99A7E771-C9DE-4A32-BDE7-FF78A3F14AFF}" type="datetimeFigureOut">
              <a:rPr lang="en-US" smtClean="0"/>
              <a:t>6/14/2025</a:t>
            </a:fld>
            <a:endParaRPr lang="en-US"/>
          </a:p>
        </p:txBody>
      </p:sp>
      <p:sp>
        <p:nvSpPr>
          <p:cNvPr id="5" name="Footer Placeholder 4">
            <a:extLst>
              <a:ext uri="{FF2B5EF4-FFF2-40B4-BE49-F238E27FC236}">
                <a16:creationId xmlns:a16="http://schemas.microsoft.com/office/drawing/2014/main" id="{1D455BFA-D3B1-A129-3175-6E41D608E1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FE4EC1-096D-AEFC-5B7B-36D5C23A4D5E}"/>
              </a:ext>
            </a:extLst>
          </p:cNvPr>
          <p:cNvSpPr>
            <a:spLocks noGrp="1"/>
          </p:cNvSpPr>
          <p:nvPr>
            <p:ph type="sldNum" sz="quarter" idx="12"/>
          </p:nvPr>
        </p:nvSpPr>
        <p:spPr/>
        <p:txBody>
          <a:bodyPr/>
          <a:lstStyle/>
          <a:p>
            <a:fld id="{DEA392EE-4F50-436C-B277-DDF6617AED81}" type="slidenum">
              <a:rPr lang="en-US" smtClean="0"/>
              <a:t>‹#›</a:t>
            </a:fld>
            <a:endParaRPr lang="en-US"/>
          </a:p>
        </p:txBody>
      </p:sp>
    </p:spTree>
    <p:extLst>
      <p:ext uri="{BB962C8B-B14F-4D97-AF65-F5344CB8AC3E}">
        <p14:creationId xmlns:p14="http://schemas.microsoft.com/office/powerpoint/2010/main" val="7293962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ntroduction bottom">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9CC542F-D03C-4537-9B6E-7F653B651524}"/>
              </a:ext>
            </a:extLst>
          </p:cNvPr>
          <p:cNvSpPr>
            <a:spLocks noGrp="1"/>
          </p:cNvSpPr>
          <p:nvPr>
            <p:ph type="title" hasCustomPrompt="1"/>
          </p:nvPr>
        </p:nvSpPr>
        <p:spPr>
          <a:xfrm>
            <a:off x="457200" y="2878091"/>
            <a:ext cx="3729789" cy="3440485"/>
          </a:xfrm>
        </p:spPr>
        <p:txBody>
          <a:bodyPr tIns="182880" bIns="182880" anchor="ctr" anchorCtr="0">
            <a:noAutofit/>
          </a:bodyPr>
          <a:lstStyle/>
          <a:p>
            <a:r>
              <a:rPr lang="en-US" dirty="0"/>
              <a:t>Click to add title</a:t>
            </a:r>
            <a:endParaRPr lang="en-US" dirty="0">
              <a:solidFill>
                <a:schemeClr val="tx2"/>
              </a:solidFill>
            </a:endParaRPr>
          </a:p>
        </p:txBody>
      </p:sp>
      <p:sp>
        <p:nvSpPr>
          <p:cNvPr id="3" name="Picture Placeholder 2">
            <a:extLst>
              <a:ext uri="{FF2B5EF4-FFF2-40B4-BE49-F238E27FC236}">
                <a16:creationId xmlns:a16="http://schemas.microsoft.com/office/drawing/2014/main" id="{130F1D2B-CBE7-6279-2158-7A9F3B5D5C61}"/>
              </a:ext>
            </a:extLst>
          </p:cNvPr>
          <p:cNvSpPr>
            <a:spLocks noGrp="1"/>
          </p:cNvSpPr>
          <p:nvPr>
            <p:ph type="pic" sz="quarter" idx="19" hasCustomPrompt="1"/>
          </p:nvPr>
        </p:nvSpPr>
        <p:spPr>
          <a:xfrm>
            <a:off x="457200" y="670560"/>
            <a:ext cx="11267440" cy="2139696"/>
          </a:xfrm>
          <a:custGeom>
            <a:avLst/>
            <a:gdLst>
              <a:gd name="connsiteX0" fmla="*/ 3783068 w 11267440"/>
              <a:gd name="connsiteY0" fmla="*/ 0 h 2139696"/>
              <a:gd name="connsiteX1" fmla="*/ 11267440 w 11267440"/>
              <a:gd name="connsiteY1" fmla="*/ 0 h 2139696"/>
              <a:gd name="connsiteX2" fmla="*/ 11267440 w 11267440"/>
              <a:gd name="connsiteY2" fmla="*/ 2139696 h 2139696"/>
              <a:gd name="connsiteX3" fmla="*/ 3783068 w 11267440"/>
              <a:gd name="connsiteY3" fmla="*/ 2139696 h 2139696"/>
              <a:gd name="connsiteX4" fmla="*/ 0 w 11267440"/>
              <a:gd name="connsiteY4" fmla="*/ 0 h 2139696"/>
              <a:gd name="connsiteX5" fmla="*/ 3677799 w 11267440"/>
              <a:gd name="connsiteY5" fmla="*/ 0 h 2139696"/>
              <a:gd name="connsiteX6" fmla="*/ 3677799 w 11267440"/>
              <a:gd name="connsiteY6" fmla="*/ 2139696 h 2139696"/>
              <a:gd name="connsiteX7" fmla="*/ 0 w 11267440"/>
              <a:gd name="connsiteY7" fmla="*/ 2139696 h 21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7440" h="2139696">
                <a:moveTo>
                  <a:pt x="3783068" y="0"/>
                </a:moveTo>
                <a:lnTo>
                  <a:pt x="11267440" y="0"/>
                </a:lnTo>
                <a:lnTo>
                  <a:pt x="11267440" y="2139696"/>
                </a:lnTo>
                <a:lnTo>
                  <a:pt x="3783068" y="2139696"/>
                </a:lnTo>
                <a:close/>
                <a:moveTo>
                  <a:pt x="0" y="0"/>
                </a:moveTo>
                <a:lnTo>
                  <a:pt x="3677799" y="0"/>
                </a:lnTo>
                <a:lnTo>
                  <a:pt x="3677799" y="2139696"/>
                </a:lnTo>
                <a:lnTo>
                  <a:pt x="0" y="2139696"/>
                </a:lnTo>
                <a:close/>
              </a:path>
            </a:pathLst>
          </a:custGeom>
          <a:solidFill>
            <a:schemeClr val="accent2"/>
          </a:solidFill>
        </p:spPr>
        <p:txBody>
          <a:bodyPr wrap="square" anchor="t" anchorCtr="0">
            <a:noAutofit/>
          </a:bodyPr>
          <a:lstStyle>
            <a:lvl1pPr marL="0" indent="0" algn="ctr">
              <a:buNone/>
              <a:defRPr/>
            </a:lvl1pPr>
          </a:lstStyle>
          <a:p>
            <a:r>
              <a:rPr lang="en-US" dirty="0"/>
              <a:t>Click to add picture</a:t>
            </a:r>
          </a:p>
        </p:txBody>
      </p:sp>
      <p:sp>
        <p:nvSpPr>
          <p:cNvPr id="7" name="Content Placeholder 5">
            <a:extLst>
              <a:ext uri="{FF2B5EF4-FFF2-40B4-BE49-F238E27FC236}">
                <a16:creationId xmlns:a16="http://schemas.microsoft.com/office/drawing/2014/main" id="{135EE74D-5A60-B83C-5C2D-7B6FEA778FCB}"/>
              </a:ext>
            </a:extLst>
          </p:cNvPr>
          <p:cNvSpPr>
            <a:spLocks noGrp="1"/>
          </p:cNvSpPr>
          <p:nvPr>
            <p:ph sz="quarter" idx="4" hasCustomPrompt="1"/>
          </p:nvPr>
        </p:nvSpPr>
        <p:spPr>
          <a:xfrm>
            <a:off x="4305827" y="2878091"/>
            <a:ext cx="7418813" cy="3440485"/>
          </a:xfrm>
        </p:spPr>
        <p:txBody>
          <a:bodyPr anchor="ctr" anchorCtr="0">
            <a:normAutofit/>
          </a:bodyPr>
          <a:lstStyle>
            <a:lvl1pPr marL="283464" indent="-283464">
              <a:buFont typeface="Arial" panose="020B0604020202020204" pitchFamily="34" charset="0"/>
              <a:buChar char="•"/>
              <a:defRPr/>
            </a:lvl1pPr>
            <a:lvl2pPr marL="283464" indent="-283464">
              <a:buFont typeface="Arial" panose="020B0604020202020204" pitchFamily="34" charset="0"/>
              <a:buChar char="•"/>
              <a:defRPr/>
            </a:lvl2pPr>
            <a:lvl3pPr marL="283464" indent="-283464">
              <a:buFont typeface="Arial" panose="020B0604020202020204" pitchFamily="34" charset="0"/>
              <a:buChar char="•"/>
              <a:defRPr/>
            </a:lvl3pPr>
            <a:lvl4pPr marL="283464" indent="-283464">
              <a:buFont typeface="Arial" panose="020B0604020202020204" pitchFamily="34" charset="0"/>
              <a:buChar char="•"/>
              <a:defRPr/>
            </a:lvl4pPr>
            <a:lvl5pPr marL="283464" indent="-283464">
              <a:buFont typeface="Arial" panose="020B0604020202020204" pitchFamily="34" charset="0"/>
              <a:buChar char="•"/>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9">
            <a:extLst>
              <a:ext uri="{FF2B5EF4-FFF2-40B4-BE49-F238E27FC236}">
                <a16:creationId xmlns:a16="http://schemas.microsoft.com/office/drawing/2014/main" id="{2BCF1FAD-0BAD-2574-3352-B152DF76C150}"/>
              </a:ext>
            </a:extLst>
          </p:cNvPr>
          <p:cNvSpPr>
            <a:spLocks noGrp="1"/>
          </p:cNvSpPr>
          <p:nvPr>
            <p:ph type="ftr" sz="quarter" idx="17"/>
          </p:nvPr>
        </p:nvSpPr>
        <p:spPr/>
        <p:txBody>
          <a:bodyPr/>
          <a:lstStyle/>
          <a:p>
            <a:endParaRPr lang="en-US" dirty="0"/>
          </a:p>
        </p:txBody>
      </p:sp>
      <p:sp>
        <p:nvSpPr>
          <p:cNvPr id="9" name="Date Placeholder 8">
            <a:extLst>
              <a:ext uri="{FF2B5EF4-FFF2-40B4-BE49-F238E27FC236}">
                <a16:creationId xmlns:a16="http://schemas.microsoft.com/office/drawing/2014/main" id="{EC328E41-645E-D257-FFF3-93344A8E4FA5}"/>
              </a:ext>
            </a:extLst>
          </p:cNvPr>
          <p:cNvSpPr>
            <a:spLocks noGrp="1"/>
          </p:cNvSpPr>
          <p:nvPr>
            <p:ph type="dt" sz="half" idx="16"/>
          </p:nvPr>
        </p:nvSpPr>
        <p:spPr/>
        <p:txBody>
          <a:bodyPr/>
          <a:lstStyle/>
          <a:p>
            <a:r>
              <a:rPr lang="en-US"/>
              <a:t>20XX</a:t>
            </a:r>
            <a:endParaRPr lang="en-US" dirty="0"/>
          </a:p>
        </p:txBody>
      </p:sp>
      <p:sp>
        <p:nvSpPr>
          <p:cNvPr id="14" name="Slide Number Placeholder 13">
            <a:extLst>
              <a:ext uri="{FF2B5EF4-FFF2-40B4-BE49-F238E27FC236}">
                <a16:creationId xmlns:a16="http://schemas.microsoft.com/office/drawing/2014/main" id="{DEF9E45A-6561-C074-14CE-B3B63476D221}"/>
              </a:ext>
            </a:extLst>
          </p:cNvPr>
          <p:cNvSpPr>
            <a:spLocks noGrp="1"/>
          </p:cNvSpPr>
          <p:nvPr>
            <p:ph type="sldNum" sz="quarter" idx="18"/>
          </p:nvPr>
        </p:nvSpPr>
        <p:spPr>
          <a:xfrm>
            <a:off x="10672130" y="6423914"/>
            <a:ext cx="105251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61177646"/>
      </p:ext>
    </p:extLst>
  </p:cSld>
  <p:clrMapOvr>
    <a:masterClrMapping/>
  </p:clrMapOvr>
  <p:extLst>
    <p:ext uri="{DCECCB84-F9BA-43D5-87BE-67443E8EF086}">
      <p15:sldGuideLst xmlns:p15="http://schemas.microsoft.com/office/powerpoint/2012/main">
        <p15:guide id="1" orient="horz">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1B92A-8B14-3DED-1BE4-6D4B590466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0D2B7D-F49D-6FA4-3AA5-AA6B9D9C54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F74382-8E3F-5219-A63B-BCB9CDA372B1}"/>
              </a:ext>
            </a:extLst>
          </p:cNvPr>
          <p:cNvSpPr>
            <a:spLocks noGrp="1"/>
          </p:cNvSpPr>
          <p:nvPr>
            <p:ph type="dt" sz="half" idx="10"/>
          </p:nvPr>
        </p:nvSpPr>
        <p:spPr/>
        <p:txBody>
          <a:bodyPr/>
          <a:lstStyle/>
          <a:p>
            <a:fld id="{99A7E771-C9DE-4A32-BDE7-FF78A3F14AFF}" type="datetimeFigureOut">
              <a:rPr lang="en-US" smtClean="0"/>
              <a:t>6/14/2025</a:t>
            </a:fld>
            <a:endParaRPr lang="en-US"/>
          </a:p>
        </p:txBody>
      </p:sp>
      <p:sp>
        <p:nvSpPr>
          <p:cNvPr id="5" name="Footer Placeholder 4">
            <a:extLst>
              <a:ext uri="{FF2B5EF4-FFF2-40B4-BE49-F238E27FC236}">
                <a16:creationId xmlns:a16="http://schemas.microsoft.com/office/drawing/2014/main" id="{57827E1C-2894-5E6A-F479-8B4DC093CC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AC7B97-1841-D3CD-55CF-621E28ED76E7}"/>
              </a:ext>
            </a:extLst>
          </p:cNvPr>
          <p:cNvSpPr>
            <a:spLocks noGrp="1"/>
          </p:cNvSpPr>
          <p:nvPr>
            <p:ph type="sldNum" sz="quarter" idx="12"/>
          </p:nvPr>
        </p:nvSpPr>
        <p:spPr/>
        <p:txBody>
          <a:bodyPr/>
          <a:lstStyle/>
          <a:p>
            <a:fld id="{DEA392EE-4F50-436C-B277-DDF6617AED81}" type="slidenum">
              <a:rPr lang="en-US" smtClean="0"/>
              <a:t>‹#›</a:t>
            </a:fld>
            <a:endParaRPr lang="en-US"/>
          </a:p>
        </p:txBody>
      </p:sp>
    </p:spTree>
    <p:extLst>
      <p:ext uri="{BB962C8B-B14F-4D97-AF65-F5344CB8AC3E}">
        <p14:creationId xmlns:p14="http://schemas.microsoft.com/office/powerpoint/2010/main" val="432495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EBBBC-08C3-5657-3B0A-A991D78E3C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1EC9C1-ED21-9D30-C82F-51CF99C8793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026423-AFED-031A-694A-45E12C293DD2}"/>
              </a:ext>
            </a:extLst>
          </p:cNvPr>
          <p:cNvSpPr>
            <a:spLocks noGrp="1"/>
          </p:cNvSpPr>
          <p:nvPr>
            <p:ph type="dt" sz="half" idx="10"/>
          </p:nvPr>
        </p:nvSpPr>
        <p:spPr/>
        <p:txBody>
          <a:bodyPr/>
          <a:lstStyle/>
          <a:p>
            <a:fld id="{99A7E771-C9DE-4A32-BDE7-FF78A3F14AFF}" type="datetimeFigureOut">
              <a:rPr lang="en-US" smtClean="0"/>
              <a:t>6/14/2025</a:t>
            </a:fld>
            <a:endParaRPr lang="en-US"/>
          </a:p>
        </p:txBody>
      </p:sp>
      <p:sp>
        <p:nvSpPr>
          <p:cNvPr id="5" name="Footer Placeholder 4">
            <a:extLst>
              <a:ext uri="{FF2B5EF4-FFF2-40B4-BE49-F238E27FC236}">
                <a16:creationId xmlns:a16="http://schemas.microsoft.com/office/drawing/2014/main" id="{DB64F36E-B771-F7EF-D5FC-DB02F335BF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B8E111-606C-0267-295D-6ED737C8EC02}"/>
              </a:ext>
            </a:extLst>
          </p:cNvPr>
          <p:cNvSpPr>
            <a:spLocks noGrp="1"/>
          </p:cNvSpPr>
          <p:nvPr>
            <p:ph type="sldNum" sz="quarter" idx="12"/>
          </p:nvPr>
        </p:nvSpPr>
        <p:spPr/>
        <p:txBody>
          <a:bodyPr/>
          <a:lstStyle/>
          <a:p>
            <a:fld id="{DEA392EE-4F50-436C-B277-DDF6617AED81}" type="slidenum">
              <a:rPr lang="en-US" smtClean="0"/>
              <a:t>‹#›</a:t>
            </a:fld>
            <a:endParaRPr lang="en-US"/>
          </a:p>
        </p:txBody>
      </p:sp>
    </p:spTree>
    <p:extLst>
      <p:ext uri="{BB962C8B-B14F-4D97-AF65-F5344CB8AC3E}">
        <p14:creationId xmlns:p14="http://schemas.microsoft.com/office/powerpoint/2010/main" val="372130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12FC9-67B5-1A9B-5AE4-AD16F78687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BD2FEE-C0F4-4A38-0A2F-B571764CD9B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DF59CB-A349-CBAC-71E4-DFB8BE2E6A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92E2F64-9FEB-FA42-3E8F-15AA71E66BD6}"/>
              </a:ext>
            </a:extLst>
          </p:cNvPr>
          <p:cNvSpPr>
            <a:spLocks noGrp="1"/>
          </p:cNvSpPr>
          <p:nvPr>
            <p:ph type="dt" sz="half" idx="10"/>
          </p:nvPr>
        </p:nvSpPr>
        <p:spPr/>
        <p:txBody>
          <a:bodyPr/>
          <a:lstStyle/>
          <a:p>
            <a:fld id="{99A7E771-C9DE-4A32-BDE7-FF78A3F14AFF}" type="datetimeFigureOut">
              <a:rPr lang="en-US" smtClean="0"/>
              <a:t>6/14/2025</a:t>
            </a:fld>
            <a:endParaRPr lang="en-US"/>
          </a:p>
        </p:txBody>
      </p:sp>
      <p:sp>
        <p:nvSpPr>
          <p:cNvPr id="6" name="Footer Placeholder 5">
            <a:extLst>
              <a:ext uri="{FF2B5EF4-FFF2-40B4-BE49-F238E27FC236}">
                <a16:creationId xmlns:a16="http://schemas.microsoft.com/office/drawing/2014/main" id="{1577E921-5AF0-2F08-414E-9A50CAB390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707793-2EE8-51EE-17A8-CFA9D7559D39}"/>
              </a:ext>
            </a:extLst>
          </p:cNvPr>
          <p:cNvSpPr>
            <a:spLocks noGrp="1"/>
          </p:cNvSpPr>
          <p:nvPr>
            <p:ph type="sldNum" sz="quarter" idx="12"/>
          </p:nvPr>
        </p:nvSpPr>
        <p:spPr/>
        <p:txBody>
          <a:bodyPr/>
          <a:lstStyle/>
          <a:p>
            <a:fld id="{DEA392EE-4F50-436C-B277-DDF6617AED81}" type="slidenum">
              <a:rPr lang="en-US" smtClean="0"/>
              <a:t>‹#›</a:t>
            </a:fld>
            <a:endParaRPr lang="en-US"/>
          </a:p>
        </p:txBody>
      </p:sp>
    </p:spTree>
    <p:extLst>
      <p:ext uri="{BB962C8B-B14F-4D97-AF65-F5344CB8AC3E}">
        <p14:creationId xmlns:p14="http://schemas.microsoft.com/office/powerpoint/2010/main" val="3309469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4BD14-526D-2CF1-58FA-8762C251B32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7789C49-80AE-EC5C-07D1-61A40A67A6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C0C154B-DAD5-504D-CA7D-C90DB393EA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9A35584-35AB-FB27-6552-BFF660EC51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E282A6D-19A1-743F-6669-5499AD789E3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E5158D-0552-03CB-8084-9027D6D9EE19}"/>
              </a:ext>
            </a:extLst>
          </p:cNvPr>
          <p:cNvSpPr>
            <a:spLocks noGrp="1"/>
          </p:cNvSpPr>
          <p:nvPr>
            <p:ph type="dt" sz="half" idx="10"/>
          </p:nvPr>
        </p:nvSpPr>
        <p:spPr/>
        <p:txBody>
          <a:bodyPr/>
          <a:lstStyle/>
          <a:p>
            <a:fld id="{99A7E771-C9DE-4A32-BDE7-FF78A3F14AFF}" type="datetimeFigureOut">
              <a:rPr lang="en-US" smtClean="0"/>
              <a:t>6/14/2025</a:t>
            </a:fld>
            <a:endParaRPr lang="en-US"/>
          </a:p>
        </p:txBody>
      </p:sp>
      <p:sp>
        <p:nvSpPr>
          <p:cNvPr id="8" name="Footer Placeholder 7">
            <a:extLst>
              <a:ext uri="{FF2B5EF4-FFF2-40B4-BE49-F238E27FC236}">
                <a16:creationId xmlns:a16="http://schemas.microsoft.com/office/drawing/2014/main" id="{9B6F8BEC-6034-C19A-32C6-DA2A1D77E4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BAAB66-8601-3F67-DB8F-E3650EA28E57}"/>
              </a:ext>
            </a:extLst>
          </p:cNvPr>
          <p:cNvSpPr>
            <a:spLocks noGrp="1"/>
          </p:cNvSpPr>
          <p:nvPr>
            <p:ph type="sldNum" sz="quarter" idx="12"/>
          </p:nvPr>
        </p:nvSpPr>
        <p:spPr/>
        <p:txBody>
          <a:bodyPr/>
          <a:lstStyle/>
          <a:p>
            <a:fld id="{DEA392EE-4F50-436C-B277-DDF6617AED81}" type="slidenum">
              <a:rPr lang="en-US" smtClean="0"/>
              <a:t>‹#›</a:t>
            </a:fld>
            <a:endParaRPr lang="en-US"/>
          </a:p>
        </p:txBody>
      </p:sp>
    </p:spTree>
    <p:extLst>
      <p:ext uri="{BB962C8B-B14F-4D97-AF65-F5344CB8AC3E}">
        <p14:creationId xmlns:p14="http://schemas.microsoft.com/office/powerpoint/2010/main" val="3550699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97417-A1C8-FEB9-7CD0-818F5D76B3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120CCC6-EA16-4530-ADDE-9F04A7BC665E}"/>
              </a:ext>
            </a:extLst>
          </p:cNvPr>
          <p:cNvSpPr>
            <a:spLocks noGrp="1"/>
          </p:cNvSpPr>
          <p:nvPr>
            <p:ph type="dt" sz="half" idx="10"/>
          </p:nvPr>
        </p:nvSpPr>
        <p:spPr/>
        <p:txBody>
          <a:bodyPr/>
          <a:lstStyle/>
          <a:p>
            <a:fld id="{99A7E771-C9DE-4A32-BDE7-FF78A3F14AFF}" type="datetimeFigureOut">
              <a:rPr lang="en-US" smtClean="0"/>
              <a:t>6/14/2025</a:t>
            </a:fld>
            <a:endParaRPr lang="en-US"/>
          </a:p>
        </p:txBody>
      </p:sp>
      <p:sp>
        <p:nvSpPr>
          <p:cNvPr id="4" name="Footer Placeholder 3">
            <a:extLst>
              <a:ext uri="{FF2B5EF4-FFF2-40B4-BE49-F238E27FC236}">
                <a16:creationId xmlns:a16="http://schemas.microsoft.com/office/drawing/2014/main" id="{2E8FBD76-E21E-0586-B7B6-CE58E7918B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AE24A1-3C5A-1978-3AA4-C2D7F075AE7F}"/>
              </a:ext>
            </a:extLst>
          </p:cNvPr>
          <p:cNvSpPr>
            <a:spLocks noGrp="1"/>
          </p:cNvSpPr>
          <p:nvPr>
            <p:ph type="sldNum" sz="quarter" idx="12"/>
          </p:nvPr>
        </p:nvSpPr>
        <p:spPr/>
        <p:txBody>
          <a:bodyPr/>
          <a:lstStyle/>
          <a:p>
            <a:fld id="{DEA392EE-4F50-436C-B277-DDF6617AED81}" type="slidenum">
              <a:rPr lang="en-US" smtClean="0"/>
              <a:t>‹#›</a:t>
            </a:fld>
            <a:endParaRPr lang="en-US"/>
          </a:p>
        </p:txBody>
      </p:sp>
    </p:spTree>
    <p:extLst>
      <p:ext uri="{BB962C8B-B14F-4D97-AF65-F5344CB8AC3E}">
        <p14:creationId xmlns:p14="http://schemas.microsoft.com/office/powerpoint/2010/main" val="1690013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2E92A8-1F59-BB58-6DC5-06BD639A0732}"/>
              </a:ext>
            </a:extLst>
          </p:cNvPr>
          <p:cNvSpPr>
            <a:spLocks noGrp="1"/>
          </p:cNvSpPr>
          <p:nvPr>
            <p:ph type="dt" sz="half" idx="10"/>
          </p:nvPr>
        </p:nvSpPr>
        <p:spPr/>
        <p:txBody>
          <a:bodyPr/>
          <a:lstStyle/>
          <a:p>
            <a:fld id="{99A7E771-C9DE-4A32-BDE7-FF78A3F14AFF}" type="datetimeFigureOut">
              <a:rPr lang="en-US" smtClean="0"/>
              <a:t>6/14/2025</a:t>
            </a:fld>
            <a:endParaRPr lang="en-US"/>
          </a:p>
        </p:txBody>
      </p:sp>
      <p:sp>
        <p:nvSpPr>
          <p:cNvPr id="3" name="Footer Placeholder 2">
            <a:extLst>
              <a:ext uri="{FF2B5EF4-FFF2-40B4-BE49-F238E27FC236}">
                <a16:creationId xmlns:a16="http://schemas.microsoft.com/office/drawing/2014/main" id="{31095F0F-6DED-9379-031F-EBC2B53A2E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AF1ED83-CF01-A296-F60C-588BAE84411C}"/>
              </a:ext>
            </a:extLst>
          </p:cNvPr>
          <p:cNvSpPr>
            <a:spLocks noGrp="1"/>
          </p:cNvSpPr>
          <p:nvPr>
            <p:ph type="sldNum" sz="quarter" idx="12"/>
          </p:nvPr>
        </p:nvSpPr>
        <p:spPr/>
        <p:txBody>
          <a:bodyPr/>
          <a:lstStyle/>
          <a:p>
            <a:fld id="{DEA392EE-4F50-436C-B277-DDF6617AED81}" type="slidenum">
              <a:rPr lang="en-US" smtClean="0"/>
              <a:t>‹#›</a:t>
            </a:fld>
            <a:endParaRPr lang="en-US"/>
          </a:p>
        </p:txBody>
      </p:sp>
    </p:spTree>
    <p:extLst>
      <p:ext uri="{BB962C8B-B14F-4D97-AF65-F5344CB8AC3E}">
        <p14:creationId xmlns:p14="http://schemas.microsoft.com/office/powerpoint/2010/main" val="3993847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485EF-FABB-4B2B-FC0F-F0A483AD1A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F21670A-4EB8-BEA1-753C-9469EB456B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51B582-B37F-8C98-B5A3-E6922E97D9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780972-13DD-3283-0E56-CC965845F75F}"/>
              </a:ext>
            </a:extLst>
          </p:cNvPr>
          <p:cNvSpPr>
            <a:spLocks noGrp="1"/>
          </p:cNvSpPr>
          <p:nvPr>
            <p:ph type="dt" sz="half" idx="10"/>
          </p:nvPr>
        </p:nvSpPr>
        <p:spPr/>
        <p:txBody>
          <a:bodyPr/>
          <a:lstStyle/>
          <a:p>
            <a:fld id="{99A7E771-C9DE-4A32-BDE7-FF78A3F14AFF}" type="datetimeFigureOut">
              <a:rPr lang="en-US" smtClean="0"/>
              <a:t>6/14/2025</a:t>
            </a:fld>
            <a:endParaRPr lang="en-US"/>
          </a:p>
        </p:txBody>
      </p:sp>
      <p:sp>
        <p:nvSpPr>
          <p:cNvPr id="6" name="Footer Placeholder 5">
            <a:extLst>
              <a:ext uri="{FF2B5EF4-FFF2-40B4-BE49-F238E27FC236}">
                <a16:creationId xmlns:a16="http://schemas.microsoft.com/office/drawing/2014/main" id="{A337CE79-293E-6E80-AD72-C5DD56BD56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6CE548-69FD-D411-B349-AE9E873D8625}"/>
              </a:ext>
            </a:extLst>
          </p:cNvPr>
          <p:cNvSpPr>
            <a:spLocks noGrp="1"/>
          </p:cNvSpPr>
          <p:nvPr>
            <p:ph type="sldNum" sz="quarter" idx="12"/>
          </p:nvPr>
        </p:nvSpPr>
        <p:spPr/>
        <p:txBody>
          <a:bodyPr/>
          <a:lstStyle/>
          <a:p>
            <a:fld id="{DEA392EE-4F50-436C-B277-DDF6617AED81}" type="slidenum">
              <a:rPr lang="en-US" smtClean="0"/>
              <a:t>‹#›</a:t>
            </a:fld>
            <a:endParaRPr lang="en-US"/>
          </a:p>
        </p:txBody>
      </p:sp>
    </p:spTree>
    <p:extLst>
      <p:ext uri="{BB962C8B-B14F-4D97-AF65-F5344CB8AC3E}">
        <p14:creationId xmlns:p14="http://schemas.microsoft.com/office/powerpoint/2010/main" val="1826202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91347-007F-E0BC-61CF-593CC9C116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CD8E8D-497B-1D42-B034-6C8925C3AD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24D762C-537A-F743-CC8F-8673C5603B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E4D46F-C996-C519-2E5B-EC53FDEC6BA1}"/>
              </a:ext>
            </a:extLst>
          </p:cNvPr>
          <p:cNvSpPr>
            <a:spLocks noGrp="1"/>
          </p:cNvSpPr>
          <p:nvPr>
            <p:ph type="dt" sz="half" idx="10"/>
          </p:nvPr>
        </p:nvSpPr>
        <p:spPr/>
        <p:txBody>
          <a:bodyPr/>
          <a:lstStyle/>
          <a:p>
            <a:fld id="{99A7E771-C9DE-4A32-BDE7-FF78A3F14AFF}" type="datetimeFigureOut">
              <a:rPr lang="en-US" smtClean="0"/>
              <a:t>6/14/2025</a:t>
            </a:fld>
            <a:endParaRPr lang="en-US"/>
          </a:p>
        </p:txBody>
      </p:sp>
      <p:sp>
        <p:nvSpPr>
          <p:cNvPr id="6" name="Footer Placeholder 5">
            <a:extLst>
              <a:ext uri="{FF2B5EF4-FFF2-40B4-BE49-F238E27FC236}">
                <a16:creationId xmlns:a16="http://schemas.microsoft.com/office/drawing/2014/main" id="{04E73538-76D6-FD9D-46EA-C7AE809CD1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10267C-0B8A-61AA-B3DC-A6DE3E0A1ACC}"/>
              </a:ext>
            </a:extLst>
          </p:cNvPr>
          <p:cNvSpPr>
            <a:spLocks noGrp="1"/>
          </p:cNvSpPr>
          <p:nvPr>
            <p:ph type="sldNum" sz="quarter" idx="12"/>
          </p:nvPr>
        </p:nvSpPr>
        <p:spPr/>
        <p:txBody>
          <a:bodyPr/>
          <a:lstStyle/>
          <a:p>
            <a:fld id="{DEA392EE-4F50-436C-B277-DDF6617AED81}" type="slidenum">
              <a:rPr lang="en-US" smtClean="0"/>
              <a:t>‹#›</a:t>
            </a:fld>
            <a:endParaRPr lang="en-US"/>
          </a:p>
        </p:txBody>
      </p:sp>
    </p:spTree>
    <p:extLst>
      <p:ext uri="{BB962C8B-B14F-4D97-AF65-F5344CB8AC3E}">
        <p14:creationId xmlns:p14="http://schemas.microsoft.com/office/powerpoint/2010/main" val="3308193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928290-F972-E314-27A0-17A68983E4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51EBA7-3B6E-2232-A9E5-4F29E99549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E4F8FD-C6E8-15E7-C933-147D291163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9A7E771-C9DE-4A32-BDE7-FF78A3F14AFF}" type="datetimeFigureOut">
              <a:rPr lang="en-US" smtClean="0"/>
              <a:t>6/14/2025</a:t>
            </a:fld>
            <a:endParaRPr lang="en-US"/>
          </a:p>
        </p:txBody>
      </p:sp>
      <p:sp>
        <p:nvSpPr>
          <p:cNvPr id="5" name="Footer Placeholder 4">
            <a:extLst>
              <a:ext uri="{FF2B5EF4-FFF2-40B4-BE49-F238E27FC236}">
                <a16:creationId xmlns:a16="http://schemas.microsoft.com/office/drawing/2014/main" id="{D7ADBE7E-8028-2ABC-6FEC-B61DEF3BA4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BE060FB-6058-4EA5-E89B-8FC9E73861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EA392EE-4F50-436C-B277-DDF6617AED81}" type="slidenum">
              <a:rPr lang="en-US" smtClean="0"/>
              <a:t>‹#›</a:t>
            </a:fld>
            <a:endParaRPr lang="en-US"/>
          </a:p>
        </p:txBody>
      </p:sp>
    </p:spTree>
    <p:extLst>
      <p:ext uri="{BB962C8B-B14F-4D97-AF65-F5344CB8AC3E}">
        <p14:creationId xmlns:p14="http://schemas.microsoft.com/office/powerpoint/2010/main" val="20381128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5B1B9-C6D7-AE6F-ECE5-4472591DA532}"/>
            </a:ext>
          </a:extLst>
        </p:cNvPr>
        <p:cNvGrpSpPr/>
        <p:nvPr/>
      </p:nvGrpSpPr>
      <p:grpSpPr>
        <a:xfrm>
          <a:off x="0" y="0"/>
          <a:ext cx="0" cy="0"/>
          <a:chOff x="0" y="0"/>
          <a:chExt cx="0" cy="0"/>
        </a:xfrm>
      </p:grpSpPr>
      <p:pic>
        <p:nvPicPr>
          <p:cNvPr id="16" name="Picture Placeholder 15" descr="A group of surgeons wearing surgical caps and masks">
            <a:extLst>
              <a:ext uri="{FF2B5EF4-FFF2-40B4-BE49-F238E27FC236}">
                <a16:creationId xmlns:a16="http://schemas.microsoft.com/office/drawing/2014/main" id="{B53F32BD-36F0-E649-2557-BA24FCB6DD68}"/>
              </a:ext>
            </a:extLst>
          </p:cNvPr>
          <p:cNvPicPr>
            <a:picLocks noGrp="1" noChangeAspect="1"/>
          </p:cNvPicPr>
          <p:nvPr>
            <p:ph type="pic" sz="quarter" idx="19"/>
          </p:nvPr>
        </p:nvPicPr>
        <p:blipFill rotWithShape="1">
          <a:blip r:embed="rId3"/>
          <a:srcRect t="35757" b="35757"/>
          <a:stretch/>
        </p:blipFill>
        <p:spPr>
          <a:xfrm>
            <a:off x="462280" y="259564"/>
            <a:ext cx="11267440" cy="2139696"/>
          </a:xfrm>
        </p:spPr>
      </p:pic>
      <p:graphicFrame>
        <p:nvGraphicFramePr>
          <p:cNvPr id="18" name="Content Placeholder 9">
            <a:extLst>
              <a:ext uri="{FF2B5EF4-FFF2-40B4-BE49-F238E27FC236}">
                <a16:creationId xmlns:a16="http://schemas.microsoft.com/office/drawing/2014/main" id="{64B44120-7C38-07AD-E488-E259F834F67A}"/>
              </a:ext>
            </a:extLst>
          </p:cNvPr>
          <p:cNvGraphicFramePr>
            <a:graphicFrameLocks noGrp="1"/>
          </p:cNvGraphicFramePr>
          <p:nvPr>
            <p:ph sz="quarter" idx="4"/>
            <p:extLst>
              <p:ext uri="{D42A27DB-BD31-4B8C-83A1-F6EECF244321}">
                <p14:modId xmlns:p14="http://schemas.microsoft.com/office/powerpoint/2010/main" val="3715679090"/>
              </p:ext>
            </p:extLst>
          </p:nvPr>
        </p:nvGraphicFramePr>
        <p:xfrm>
          <a:off x="2045109" y="2678678"/>
          <a:ext cx="7914967" cy="41991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69502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228325-4310-0909-8E82-28930A884FC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B7E29A1-759C-3C9E-6366-B92A64F6365C}"/>
              </a:ext>
            </a:extLst>
          </p:cNvPr>
          <p:cNvPicPr>
            <a:picLocks noChangeAspect="1"/>
          </p:cNvPicPr>
          <p:nvPr/>
        </p:nvPicPr>
        <p:blipFill>
          <a:blip r:embed="rId2"/>
          <a:stretch>
            <a:fillRect/>
          </a:stretch>
        </p:blipFill>
        <p:spPr>
          <a:xfrm>
            <a:off x="0" y="1"/>
            <a:ext cx="12192000" cy="6870560"/>
          </a:xfrm>
          <a:prstGeom prst="rect">
            <a:avLst/>
          </a:prstGeom>
        </p:spPr>
      </p:pic>
    </p:spTree>
    <p:extLst>
      <p:ext uri="{BB962C8B-B14F-4D97-AF65-F5344CB8AC3E}">
        <p14:creationId xmlns:p14="http://schemas.microsoft.com/office/powerpoint/2010/main" val="1714152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5212B9-3F8F-16F2-EB76-9FEF8D318BF0}"/>
              </a:ext>
            </a:extLst>
          </p:cNvPr>
          <p:cNvPicPr>
            <a:picLocks noChangeAspect="1"/>
          </p:cNvPicPr>
          <p:nvPr/>
        </p:nvPicPr>
        <p:blipFill>
          <a:blip r:embed="rId2"/>
          <a:stretch>
            <a:fillRect/>
          </a:stretch>
        </p:blipFill>
        <p:spPr>
          <a:xfrm>
            <a:off x="0" y="1"/>
            <a:ext cx="12191999" cy="6858000"/>
          </a:xfrm>
          <a:prstGeom prst="rect">
            <a:avLst/>
          </a:prstGeom>
        </p:spPr>
      </p:pic>
    </p:spTree>
    <p:extLst>
      <p:ext uri="{BB962C8B-B14F-4D97-AF65-F5344CB8AC3E}">
        <p14:creationId xmlns:p14="http://schemas.microsoft.com/office/powerpoint/2010/main" val="1780311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72FF05-5715-4035-1166-A9EEC50C394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609B747-3C89-ACFC-377D-30A0A5EB2539}"/>
              </a:ext>
            </a:extLst>
          </p:cNvPr>
          <p:cNvPicPr>
            <a:picLocks noChangeAspect="1"/>
          </p:cNvPicPr>
          <p:nvPr/>
        </p:nvPicPr>
        <p:blipFill>
          <a:blip r:embed="rId2"/>
          <a:stretch>
            <a:fillRect/>
          </a:stretch>
        </p:blipFill>
        <p:spPr>
          <a:xfrm>
            <a:off x="0" y="40193"/>
            <a:ext cx="12192000" cy="6777614"/>
          </a:xfrm>
          <a:prstGeom prst="rect">
            <a:avLst/>
          </a:prstGeom>
        </p:spPr>
      </p:pic>
    </p:spTree>
    <p:extLst>
      <p:ext uri="{BB962C8B-B14F-4D97-AF65-F5344CB8AC3E}">
        <p14:creationId xmlns:p14="http://schemas.microsoft.com/office/powerpoint/2010/main" val="578879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720C6-41B8-2526-3EBE-B1F738020B7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4C89202-DC13-5F03-882F-29E8BE20598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633831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9D2283-7914-A1DF-C179-3AF05FB384B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AC3651D-6BD7-7C3E-4B0B-8A52C97B378D}"/>
              </a:ext>
            </a:extLst>
          </p:cNvPr>
          <p:cNvPicPr>
            <a:picLocks noChangeAspect="1"/>
          </p:cNvPicPr>
          <p:nvPr/>
        </p:nvPicPr>
        <p:blipFill>
          <a:blip r:embed="rId2"/>
          <a:stretch>
            <a:fillRect/>
          </a:stretch>
        </p:blipFill>
        <p:spPr>
          <a:xfrm>
            <a:off x="0" y="-9832"/>
            <a:ext cx="12192000" cy="6858000"/>
          </a:xfrm>
          <a:prstGeom prst="rect">
            <a:avLst/>
          </a:prstGeom>
        </p:spPr>
      </p:pic>
    </p:spTree>
    <p:extLst>
      <p:ext uri="{BB962C8B-B14F-4D97-AF65-F5344CB8AC3E}">
        <p14:creationId xmlns:p14="http://schemas.microsoft.com/office/powerpoint/2010/main" val="3749488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95ED8-A046-7A2B-3A55-63ADBC6BAC3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675CD79-5B9C-FEDB-F8FF-0BA9BE850B3F}"/>
              </a:ext>
            </a:extLst>
          </p:cNvPr>
          <p:cNvPicPr>
            <a:picLocks noChangeAspect="1"/>
          </p:cNvPicPr>
          <p:nvPr/>
        </p:nvPicPr>
        <p:blipFill>
          <a:blip r:embed="rId2"/>
          <a:stretch>
            <a:fillRect/>
          </a:stretch>
        </p:blipFill>
        <p:spPr>
          <a:xfrm>
            <a:off x="0" y="26467"/>
            <a:ext cx="12192000" cy="6805066"/>
          </a:xfrm>
          <a:prstGeom prst="rect">
            <a:avLst/>
          </a:prstGeom>
        </p:spPr>
      </p:pic>
    </p:spTree>
    <p:extLst>
      <p:ext uri="{BB962C8B-B14F-4D97-AF65-F5344CB8AC3E}">
        <p14:creationId xmlns:p14="http://schemas.microsoft.com/office/powerpoint/2010/main" val="785180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109FF-F208-BE17-6A6E-7274494163C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902820B-5106-A6CF-5729-C6803C90728A}"/>
              </a:ext>
            </a:extLst>
          </p:cNvPr>
          <p:cNvPicPr>
            <a:picLocks noChangeAspect="1"/>
          </p:cNvPicPr>
          <p:nvPr/>
        </p:nvPicPr>
        <p:blipFill>
          <a:blip r:embed="rId2"/>
          <a:stretch>
            <a:fillRect/>
          </a:stretch>
        </p:blipFill>
        <p:spPr>
          <a:xfrm>
            <a:off x="0" y="90435"/>
            <a:ext cx="12192000" cy="6767565"/>
          </a:xfrm>
          <a:prstGeom prst="rect">
            <a:avLst/>
          </a:prstGeom>
        </p:spPr>
      </p:pic>
    </p:spTree>
    <p:extLst>
      <p:ext uri="{BB962C8B-B14F-4D97-AF65-F5344CB8AC3E}">
        <p14:creationId xmlns:p14="http://schemas.microsoft.com/office/powerpoint/2010/main" val="3141214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D7C0B9-6E63-4E64-7DA1-8D10F3A5EDF8}"/>
              </a:ext>
            </a:extLst>
          </p:cNvPr>
          <p:cNvPicPr>
            <a:picLocks noChangeAspect="1"/>
          </p:cNvPicPr>
          <p:nvPr/>
        </p:nvPicPr>
        <p:blipFill>
          <a:blip r:embed="rId2"/>
          <a:srcRect t="1285" b="7546"/>
          <a:stretch/>
        </p:blipFill>
        <p:spPr>
          <a:xfrm>
            <a:off x="0" y="1"/>
            <a:ext cx="12192000" cy="6858000"/>
          </a:xfrm>
          <a:prstGeom prst="rect">
            <a:avLst/>
          </a:prstGeom>
        </p:spPr>
      </p:pic>
    </p:spTree>
    <p:extLst>
      <p:ext uri="{BB962C8B-B14F-4D97-AF65-F5344CB8AC3E}">
        <p14:creationId xmlns:p14="http://schemas.microsoft.com/office/powerpoint/2010/main" val="4155007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98C71-AC5D-FAF2-3AD7-A928911828F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D39BDD3-168E-268B-50A9-F2CBC4E9203F}"/>
              </a:ext>
            </a:extLst>
          </p:cNvPr>
          <p:cNvPicPr>
            <a:picLocks noChangeAspect="1"/>
          </p:cNvPicPr>
          <p:nvPr/>
        </p:nvPicPr>
        <p:blipFill>
          <a:blip r:embed="rId2"/>
          <a:srcRect r="2582"/>
          <a:stretch/>
        </p:blipFill>
        <p:spPr>
          <a:xfrm>
            <a:off x="0" y="25122"/>
            <a:ext cx="12192000" cy="6832878"/>
          </a:xfrm>
          <a:prstGeom prst="rect">
            <a:avLst/>
          </a:prstGeom>
        </p:spPr>
      </p:pic>
    </p:spTree>
    <p:extLst>
      <p:ext uri="{BB962C8B-B14F-4D97-AF65-F5344CB8AC3E}">
        <p14:creationId xmlns:p14="http://schemas.microsoft.com/office/powerpoint/2010/main" val="27122113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E448DB1-4196-18A6-15DA-C72635C1B1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5" name="Picture 4" descr="Hand holding forearm">
            <a:extLst>
              <a:ext uri="{FF2B5EF4-FFF2-40B4-BE49-F238E27FC236}">
                <a16:creationId xmlns:a16="http://schemas.microsoft.com/office/drawing/2014/main" id="{5DE4ADE7-281D-DC04-7EEE-F498F34AF549}"/>
              </a:ext>
            </a:extLst>
          </p:cNvPr>
          <p:cNvPicPr>
            <a:picLocks noChangeAspect="1"/>
          </p:cNvPicPr>
          <p:nvPr/>
        </p:nvPicPr>
        <p:blipFill>
          <a:blip r:embed="rId2"/>
          <a:srcRect t="12136" b="3595"/>
          <a:stretch>
            <a:fillRect/>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76A10D8F-D463-70E5-239B-17AD65EF4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3183" y="173181"/>
            <a:ext cx="6858002" cy="6511640"/>
          </a:xfrm>
          <a:prstGeom prst="rect">
            <a:avLst/>
          </a:prstGeom>
          <a:gradFill>
            <a:gsLst>
              <a:gs pos="0">
                <a:schemeClr val="bg1">
                  <a:alpha val="0"/>
                </a:schemeClr>
              </a:gs>
              <a:gs pos="46000">
                <a:schemeClr val="bg1">
                  <a:alpha val="30000"/>
                </a:schemeClr>
              </a:gs>
              <a:gs pos="26000">
                <a:schemeClr val="bg1">
                  <a:alpha val="17000"/>
                </a:schemeClr>
              </a:gs>
              <a:gs pos="100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634B4CFB-ECA8-C5CF-AEC0-4219DA640391}"/>
              </a:ext>
            </a:extLst>
          </p:cNvPr>
          <p:cNvSpPr>
            <a:spLocks noGrp="1"/>
          </p:cNvSpPr>
          <p:nvPr>
            <p:ph type="ctrTitle"/>
          </p:nvPr>
        </p:nvSpPr>
        <p:spPr>
          <a:xfrm>
            <a:off x="286506" y="603315"/>
            <a:ext cx="5649211" cy="3685731"/>
          </a:xfrm>
        </p:spPr>
        <p:txBody>
          <a:bodyPr anchor="t">
            <a:normAutofit/>
          </a:bodyPr>
          <a:lstStyle/>
          <a:p>
            <a:pPr algn="l"/>
            <a:r>
              <a:rPr lang="en-US" sz="6100"/>
              <a:t>Effect of Lifestyle Choices on Severity of Skin Lesions/Cancers</a:t>
            </a:r>
          </a:p>
        </p:txBody>
      </p:sp>
      <p:sp>
        <p:nvSpPr>
          <p:cNvPr id="3" name="Subtitle 2">
            <a:extLst>
              <a:ext uri="{FF2B5EF4-FFF2-40B4-BE49-F238E27FC236}">
                <a16:creationId xmlns:a16="http://schemas.microsoft.com/office/drawing/2014/main" id="{D2E46122-92EE-42C5-EA6D-FE1541A92B74}"/>
              </a:ext>
            </a:extLst>
          </p:cNvPr>
          <p:cNvSpPr>
            <a:spLocks noGrp="1"/>
          </p:cNvSpPr>
          <p:nvPr>
            <p:ph type="subTitle" idx="1"/>
          </p:nvPr>
        </p:nvSpPr>
        <p:spPr>
          <a:xfrm>
            <a:off x="286507" y="4437176"/>
            <a:ext cx="4007587" cy="1290807"/>
          </a:xfrm>
        </p:spPr>
        <p:txBody>
          <a:bodyPr anchor="ctr">
            <a:normAutofit/>
          </a:bodyPr>
          <a:lstStyle/>
          <a:p>
            <a:pPr algn="l"/>
            <a:endParaRPr lang="en-US" sz="1900" i="1"/>
          </a:p>
          <a:p>
            <a:pPr algn="l"/>
            <a:r>
              <a:rPr lang="en-US" sz="1900" i="1"/>
              <a:t>Analysis of </a:t>
            </a:r>
            <a:r>
              <a:rPr lang="en-US" sz="1900" b="1" i="1"/>
              <a:t>Smoking</a:t>
            </a:r>
            <a:r>
              <a:rPr lang="en-US" sz="1900" i="1"/>
              <a:t> &amp; </a:t>
            </a:r>
            <a:r>
              <a:rPr lang="en-US" sz="1900" b="1" i="1"/>
              <a:t>Drinking</a:t>
            </a:r>
            <a:r>
              <a:rPr lang="en-US" sz="1900" i="1"/>
              <a:t> in Relation to Skin Lesion Diagnostic Types</a:t>
            </a:r>
          </a:p>
        </p:txBody>
      </p:sp>
    </p:spTree>
    <p:extLst>
      <p:ext uri="{BB962C8B-B14F-4D97-AF65-F5344CB8AC3E}">
        <p14:creationId xmlns:p14="http://schemas.microsoft.com/office/powerpoint/2010/main" val="195978702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D28483-EE0D-0FF4-A08D-7FFB35D51FB4}"/>
              </a:ext>
            </a:extLst>
          </p:cNvPr>
          <p:cNvSpPr>
            <a:spLocks noGrp="1"/>
          </p:cNvSpPr>
          <p:nvPr>
            <p:ph type="title"/>
          </p:nvPr>
        </p:nvSpPr>
        <p:spPr>
          <a:xfrm>
            <a:off x="612648" y="603504"/>
            <a:ext cx="5862396" cy="1527048"/>
          </a:xfrm>
        </p:spPr>
        <p:txBody>
          <a:bodyPr anchor="b">
            <a:normAutofit/>
          </a:bodyPr>
          <a:lstStyle/>
          <a:p>
            <a:r>
              <a:rPr lang="en-US" b="1">
                <a:latin typeface="Calibri" panose="020F0502020204030204" pitchFamily="34" charset="0"/>
                <a:ea typeface="Calibri" panose="020F0502020204030204" pitchFamily="34" charset="0"/>
                <a:cs typeface="Calibri" panose="020F0502020204030204" pitchFamily="34" charset="0"/>
              </a:rPr>
              <a:t>Background Information/Facts</a:t>
            </a:r>
          </a:p>
        </p:txBody>
      </p:sp>
      <p:sp>
        <p:nvSpPr>
          <p:cNvPr id="3" name="Content Placeholder 2">
            <a:extLst>
              <a:ext uri="{FF2B5EF4-FFF2-40B4-BE49-F238E27FC236}">
                <a16:creationId xmlns:a16="http://schemas.microsoft.com/office/drawing/2014/main" id="{D388E2F0-D5C8-9F4F-1807-75B289BC2BCB}"/>
              </a:ext>
            </a:extLst>
          </p:cNvPr>
          <p:cNvSpPr>
            <a:spLocks noGrp="1"/>
          </p:cNvSpPr>
          <p:nvPr>
            <p:ph idx="1"/>
          </p:nvPr>
        </p:nvSpPr>
        <p:spPr>
          <a:xfrm>
            <a:off x="612648" y="2212848"/>
            <a:ext cx="5862396" cy="4096512"/>
          </a:xfrm>
        </p:spPr>
        <p:txBody>
          <a:bodyPr>
            <a:normAutofit/>
          </a:bodyPr>
          <a:lstStyle/>
          <a:p>
            <a:r>
              <a:rPr lang="en-US" sz="1500">
                <a:latin typeface="Calibri" panose="020F0502020204030204" pitchFamily="34" charset="0"/>
                <a:ea typeface="Calibri" panose="020F0502020204030204" pitchFamily="34" charset="0"/>
                <a:cs typeface="Calibri" panose="020F0502020204030204" pitchFamily="34" charset="0"/>
              </a:rPr>
              <a:t>There are </a:t>
            </a:r>
            <a:r>
              <a:rPr lang="en-US" sz="1500" b="1">
                <a:latin typeface="Calibri" panose="020F0502020204030204" pitchFamily="34" charset="0"/>
                <a:ea typeface="Calibri" panose="020F0502020204030204" pitchFamily="34" charset="0"/>
                <a:cs typeface="Calibri" panose="020F0502020204030204" pitchFamily="34" charset="0"/>
              </a:rPr>
              <a:t>1,088 </a:t>
            </a:r>
            <a:r>
              <a:rPr lang="en-US" sz="1500">
                <a:latin typeface="Calibri" panose="020F0502020204030204" pitchFamily="34" charset="0"/>
                <a:ea typeface="Calibri" panose="020F0502020204030204" pitchFamily="34" charset="0"/>
                <a:cs typeface="Calibri" panose="020F0502020204030204" pitchFamily="34" charset="0"/>
              </a:rPr>
              <a:t>distinct patients in the Patients_Info Table (</a:t>
            </a:r>
            <a:r>
              <a:rPr lang="en-US" sz="1500" b="1">
                <a:latin typeface="Calibri" panose="020F0502020204030204" pitchFamily="34" charset="0"/>
                <a:ea typeface="Calibri" panose="020F0502020204030204" pitchFamily="34" charset="0"/>
                <a:cs typeface="Calibri" panose="020F0502020204030204" pitchFamily="34" charset="0"/>
              </a:rPr>
              <a:t>Table 1)</a:t>
            </a:r>
            <a:endParaRPr lang="en-US" sz="1500" b="1" i="1">
              <a:latin typeface="Calibri" panose="020F0502020204030204" pitchFamily="34" charset="0"/>
              <a:ea typeface="Calibri" panose="020F0502020204030204" pitchFamily="34" charset="0"/>
              <a:cs typeface="Calibri" panose="020F0502020204030204" pitchFamily="34" charset="0"/>
            </a:endParaRPr>
          </a:p>
          <a:p>
            <a:r>
              <a:rPr lang="en-US" sz="1500">
                <a:latin typeface="Calibri" panose="020F0502020204030204" pitchFamily="34" charset="0"/>
                <a:ea typeface="Calibri" panose="020F0502020204030204" pitchFamily="34" charset="0"/>
                <a:cs typeface="Calibri" panose="020F0502020204030204" pitchFamily="34" charset="0"/>
              </a:rPr>
              <a:t>Similarly, there are also </a:t>
            </a:r>
            <a:r>
              <a:rPr lang="en-US" sz="1500" b="1">
                <a:latin typeface="Calibri" panose="020F0502020204030204" pitchFamily="34" charset="0"/>
                <a:ea typeface="Calibri" panose="020F0502020204030204" pitchFamily="34" charset="0"/>
                <a:cs typeface="Calibri" panose="020F0502020204030204" pitchFamily="34" charset="0"/>
              </a:rPr>
              <a:t>1,088 </a:t>
            </a:r>
            <a:r>
              <a:rPr lang="en-US" sz="1500">
                <a:latin typeface="Calibri" panose="020F0502020204030204" pitchFamily="34" charset="0"/>
                <a:ea typeface="Calibri" panose="020F0502020204030204" pitchFamily="34" charset="0"/>
                <a:cs typeface="Calibri" panose="020F0502020204030204" pitchFamily="34" charset="0"/>
              </a:rPr>
              <a:t>lesion IDs in Lesion_Info Table </a:t>
            </a:r>
            <a:r>
              <a:rPr lang="en-US" sz="1500" b="1">
                <a:latin typeface="Calibri" panose="020F0502020204030204" pitchFamily="34" charset="0"/>
                <a:ea typeface="Calibri" panose="020F0502020204030204" pitchFamily="34" charset="0"/>
                <a:cs typeface="Calibri" panose="020F0502020204030204" pitchFamily="34" charset="0"/>
              </a:rPr>
              <a:t>(Table 2)</a:t>
            </a:r>
          </a:p>
          <a:p>
            <a:r>
              <a:rPr lang="en-US" sz="1500">
                <a:latin typeface="Calibri" panose="020F0502020204030204" pitchFamily="34" charset="0"/>
                <a:ea typeface="Calibri" panose="020F0502020204030204" pitchFamily="34" charset="0"/>
                <a:cs typeface="Calibri" panose="020F0502020204030204" pitchFamily="34" charset="0"/>
              </a:rPr>
              <a:t>There are six (6) types of Skin Lesions/Cancers affecting patients from the dataset </a:t>
            </a:r>
          </a:p>
          <a:p>
            <a:pPr lvl="1"/>
            <a:r>
              <a:rPr lang="en-US" sz="1500">
                <a:latin typeface="Calibri" panose="020F0502020204030204" pitchFamily="34" charset="0"/>
                <a:ea typeface="Calibri" panose="020F0502020204030204" pitchFamily="34" charset="0"/>
                <a:cs typeface="Calibri" panose="020F0502020204030204" pitchFamily="34" charset="0"/>
              </a:rPr>
              <a:t>They are: </a:t>
            </a:r>
            <a:r>
              <a:rPr lang="en-US" sz="1500" b="1">
                <a:latin typeface="Calibri" panose="020F0502020204030204" pitchFamily="34" charset="0"/>
                <a:ea typeface="Calibri" panose="020F0502020204030204" pitchFamily="34" charset="0"/>
                <a:cs typeface="Calibri" panose="020F0502020204030204" pitchFamily="34" charset="0"/>
              </a:rPr>
              <a:t>ACK, BCC, MEL, NEV, SCC &amp; SEK</a:t>
            </a:r>
            <a:endParaRPr lang="en-US" sz="1500">
              <a:latin typeface="Calibri" panose="020F0502020204030204" pitchFamily="34" charset="0"/>
              <a:ea typeface="Calibri" panose="020F0502020204030204" pitchFamily="34" charset="0"/>
              <a:cs typeface="Calibri" panose="020F0502020204030204" pitchFamily="34" charset="0"/>
            </a:endParaRPr>
          </a:p>
          <a:p>
            <a:r>
              <a:rPr lang="en-US" sz="1500" b="1">
                <a:highlight>
                  <a:srgbClr val="00FFFF"/>
                </a:highlight>
                <a:latin typeface="Calibri" panose="020F0502020204030204" pitchFamily="34" charset="0"/>
                <a:ea typeface="Calibri" panose="020F0502020204030204" pitchFamily="34" charset="0"/>
                <a:cs typeface="Calibri" panose="020F0502020204030204" pitchFamily="34" charset="0"/>
              </a:rPr>
              <a:t>All Patients</a:t>
            </a:r>
            <a:r>
              <a:rPr lang="en-US" sz="1500">
                <a:latin typeface="Calibri" panose="020F0502020204030204" pitchFamily="34" charset="0"/>
                <a:ea typeface="Calibri" panose="020F0502020204030204" pitchFamily="34" charset="0"/>
                <a:cs typeface="Calibri" panose="020F0502020204030204" pitchFamily="34" charset="0"/>
              </a:rPr>
              <a:t> from the given dataset </a:t>
            </a:r>
            <a:r>
              <a:rPr lang="en-US" sz="1500">
                <a:highlight>
                  <a:srgbClr val="00FFFF"/>
                </a:highlight>
                <a:latin typeface="Calibri" panose="020F0502020204030204" pitchFamily="34" charset="0"/>
                <a:ea typeface="Calibri" panose="020F0502020204030204" pitchFamily="34" charset="0"/>
                <a:cs typeface="Calibri" panose="020F0502020204030204" pitchFamily="34" charset="0"/>
              </a:rPr>
              <a:t>have one type</a:t>
            </a:r>
            <a:r>
              <a:rPr lang="en-US" sz="1500">
                <a:latin typeface="Calibri" panose="020F0502020204030204" pitchFamily="34" charset="0"/>
                <a:ea typeface="Calibri" panose="020F0502020204030204" pitchFamily="34" charset="0"/>
                <a:cs typeface="Calibri" panose="020F0502020204030204" pitchFamily="34" charset="0"/>
              </a:rPr>
              <a:t> of the six (6) listed </a:t>
            </a:r>
            <a:r>
              <a:rPr lang="en-US" sz="1500">
                <a:highlight>
                  <a:srgbClr val="00FFFF"/>
                </a:highlight>
                <a:latin typeface="Calibri" panose="020F0502020204030204" pitchFamily="34" charset="0"/>
                <a:ea typeface="Calibri" panose="020F0502020204030204" pitchFamily="34" charset="0"/>
                <a:cs typeface="Calibri" panose="020F0502020204030204" pitchFamily="34" charset="0"/>
              </a:rPr>
              <a:t>skin lesions/cancers</a:t>
            </a:r>
          </a:p>
          <a:p>
            <a:r>
              <a:rPr lang="en-US" sz="1500">
                <a:latin typeface="Calibri" panose="020F0502020204030204" pitchFamily="34" charset="0"/>
                <a:ea typeface="Calibri" panose="020F0502020204030204" pitchFamily="34" charset="0"/>
                <a:cs typeface="Calibri" panose="020F0502020204030204" pitchFamily="34" charset="0"/>
              </a:rPr>
              <a:t>All Patients have one of the seven (7) types of </a:t>
            </a:r>
            <a:r>
              <a:rPr lang="en-US" sz="1500" b="1">
                <a:latin typeface="Calibri" panose="020F0502020204030204" pitchFamily="34" charset="0"/>
                <a:ea typeface="Calibri" panose="020F0502020204030204" pitchFamily="34" charset="0"/>
                <a:cs typeface="Calibri" panose="020F0502020204030204" pitchFamily="34" charset="0"/>
              </a:rPr>
              <a:t>skin pigmentation</a:t>
            </a:r>
            <a:r>
              <a:rPr lang="en-US" sz="1500">
                <a:latin typeface="Calibri" panose="020F0502020204030204" pitchFamily="34" charset="0"/>
                <a:ea typeface="Calibri" panose="020F0502020204030204" pitchFamily="34" charset="0"/>
                <a:cs typeface="Calibri" panose="020F0502020204030204" pitchFamily="34" charset="0"/>
              </a:rPr>
              <a:t> </a:t>
            </a:r>
            <a:r>
              <a:rPr lang="en-US" sz="1500" i="1">
                <a:latin typeface="Calibri" panose="020F0502020204030204" pitchFamily="34" charset="0"/>
                <a:ea typeface="Calibri" panose="020F0502020204030204" pitchFamily="34" charset="0"/>
                <a:cs typeface="Calibri" panose="020F0502020204030204" pitchFamily="34" charset="0"/>
              </a:rPr>
              <a:t>(i.e. the </a:t>
            </a:r>
            <a:r>
              <a:rPr lang="en-US" sz="1500" b="1" i="1">
                <a:latin typeface="Calibri" panose="020F0502020204030204" pitchFamily="34" charset="0"/>
                <a:ea typeface="Calibri" panose="020F0502020204030204" pitchFamily="34" charset="0"/>
                <a:cs typeface="Calibri" panose="020F0502020204030204" pitchFamily="34" charset="0"/>
              </a:rPr>
              <a:t>Fitzpatrick Skin Type</a:t>
            </a:r>
            <a:r>
              <a:rPr lang="en-US" sz="1500" i="1">
                <a:latin typeface="Calibri" panose="020F0502020204030204" pitchFamily="34" charset="0"/>
                <a:ea typeface="Calibri" panose="020F0502020204030204" pitchFamily="34" charset="0"/>
                <a:cs typeface="Calibri" panose="020F0502020204030204" pitchFamily="34" charset="0"/>
              </a:rPr>
              <a:t>)</a:t>
            </a:r>
          </a:p>
          <a:p>
            <a:pPr lvl="1"/>
            <a:r>
              <a:rPr lang="en-US" sz="1500">
                <a:latin typeface="Calibri" panose="020F0502020204030204" pitchFamily="34" charset="0"/>
                <a:ea typeface="Calibri" panose="020F0502020204030204" pitchFamily="34" charset="0"/>
                <a:cs typeface="Calibri" panose="020F0502020204030204" pitchFamily="34" charset="0"/>
              </a:rPr>
              <a:t>The Fitzpatrick scale is a system used to classify skin types based on their pigmentation and response to ultraviolet (UV) radiation.</a:t>
            </a:r>
          </a:p>
          <a:p>
            <a:pPr lvl="1"/>
            <a:r>
              <a:rPr lang="en-US" sz="1500">
                <a:latin typeface="Calibri" panose="020F0502020204030204" pitchFamily="34" charset="0"/>
                <a:ea typeface="Calibri" panose="020F0502020204030204" pitchFamily="34" charset="0"/>
                <a:cs typeface="Calibri" panose="020F0502020204030204" pitchFamily="34" charset="0"/>
              </a:rPr>
              <a:t>The scale ranges from </a:t>
            </a:r>
            <a:r>
              <a:rPr lang="en-US" sz="1500" b="1">
                <a:highlight>
                  <a:srgbClr val="00FFFF"/>
                </a:highlight>
                <a:latin typeface="Calibri" panose="020F0502020204030204" pitchFamily="34" charset="0"/>
                <a:ea typeface="Calibri" panose="020F0502020204030204" pitchFamily="34" charset="0"/>
                <a:cs typeface="Calibri" panose="020F0502020204030204" pitchFamily="34" charset="0"/>
              </a:rPr>
              <a:t>0 </a:t>
            </a:r>
            <a:r>
              <a:rPr lang="en-US" sz="1500" b="1" i="1">
                <a:highlight>
                  <a:srgbClr val="00FFFF"/>
                </a:highlight>
                <a:latin typeface="Calibri" panose="020F0502020204030204" pitchFamily="34" charset="0"/>
                <a:ea typeface="Calibri" panose="020F0502020204030204" pitchFamily="34" charset="0"/>
                <a:cs typeface="Calibri" panose="020F0502020204030204" pitchFamily="34" charset="0"/>
              </a:rPr>
              <a:t>(Very Very Fair Skin)</a:t>
            </a:r>
            <a:r>
              <a:rPr lang="en-US" sz="1500" b="1">
                <a:latin typeface="Calibri" panose="020F0502020204030204" pitchFamily="34" charset="0"/>
                <a:ea typeface="Calibri" panose="020F0502020204030204" pitchFamily="34" charset="0"/>
                <a:cs typeface="Calibri" panose="020F0502020204030204" pitchFamily="34" charset="0"/>
              </a:rPr>
              <a:t> </a:t>
            </a:r>
            <a:r>
              <a:rPr lang="en-US" sz="1500">
                <a:latin typeface="Calibri" panose="020F0502020204030204" pitchFamily="34" charset="0"/>
                <a:ea typeface="Calibri" panose="020F0502020204030204" pitchFamily="34" charset="0"/>
                <a:cs typeface="Calibri" panose="020F0502020204030204" pitchFamily="34" charset="0"/>
              </a:rPr>
              <a:t>to </a:t>
            </a:r>
            <a:r>
              <a:rPr lang="en-US" sz="1500" b="1">
                <a:highlight>
                  <a:srgbClr val="00FFFF"/>
                </a:highlight>
                <a:latin typeface="Calibri" panose="020F0502020204030204" pitchFamily="34" charset="0"/>
                <a:ea typeface="Calibri" panose="020F0502020204030204" pitchFamily="34" charset="0"/>
                <a:cs typeface="Calibri" panose="020F0502020204030204" pitchFamily="34" charset="0"/>
              </a:rPr>
              <a:t>Type 6 </a:t>
            </a:r>
            <a:r>
              <a:rPr lang="en-US" sz="1500" b="1" i="1">
                <a:highlight>
                  <a:srgbClr val="00FFFF"/>
                </a:highlight>
                <a:latin typeface="Calibri" panose="020F0502020204030204" pitchFamily="34" charset="0"/>
                <a:ea typeface="Calibri" panose="020F0502020204030204" pitchFamily="34" charset="0"/>
                <a:cs typeface="Calibri" panose="020F0502020204030204" pitchFamily="34" charset="0"/>
              </a:rPr>
              <a:t>(Deeply pigmented Brown or Black Skin)</a:t>
            </a:r>
          </a:p>
        </p:txBody>
      </p:sp>
      <p:pic>
        <p:nvPicPr>
          <p:cNvPr id="20" name="Graphic 19" descr="Table and chairs">
            <a:extLst>
              <a:ext uri="{FF2B5EF4-FFF2-40B4-BE49-F238E27FC236}">
                <a16:creationId xmlns:a16="http://schemas.microsoft.com/office/drawing/2014/main" id="{B8DFD305-01DF-F791-EC0E-457CAEE6B8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91395" y="1102440"/>
            <a:ext cx="4681506" cy="4681506"/>
          </a:xfrm>
          <a:prstGeom prst="rect">
            <a:avLst/>
          </a:prstGeom>
        </p:spPr>
      </p:pic>
    </p:spTree>
    <p:extLst>
      <p:ext uri="{BB962C8B-B14F-4D97-AF65-F5344CB8AC3E}">
        <p14:creationId xmlns:p14="http://schemas.microsoft.com/office/powerpoint/2010/main" val="3187186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E33FC0-9AA2-301A-2535-4A8CF003015F}"/>
              </a:ext>
            </a:extLst>
          </p:cNvPr>
          <p:cNvPicPr>
            <a:picLocks noChangeAspect="1"/>
          </p:cNvPicPr>
          <p:nvPr/>
        </p:nvPicPr>
        <p:blipFill>
          <a:blip r:embed="rId2"/>
          <a:stretch>
            <a:fillRect/>
          </a:stretch>
        </p:blipFill>
        <p:spPr>
          <a:xfrm>
            <a:off x="0" y="0"/>
            <a:ext cx="12191999" cy="6857999"/>
          </a:xfrm>
          <a:prstGeom prst="rect">
            <a:avLst/>
          </a:prstGeom>
        </p:spPr>
      </p:pic>
    </p:spTree>
    <p:extLst>
      <p:ext uri="{BB962C8B-B14F-4D97-AF65-F5344CB8AC3E}">
        <p14:creationId xmlns:p14="http://schemas.microsoft.com/office/powerpoint/2010/main" val="34779766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236F07-264A-79C8-8501-5A5E191DD23F}"/>
              </a:ext>
            </a:extLst>
          </p:cNvPr>
          <p:cNvPicPr>
            <a:picLocks noChangeAspect="1"/>
          </p:cNvPicPr>
          <p:nvPr/>
        </p:nvPicPr>
        <p:blipFill>
          <a:blip r:embed="rId2"/>
          <a:stretch>
            <a:fillRect/>
          </a:stretch>
        </p:blipFill>
        <p:spPr>
          <a:xfrm>
            <a:off x="0" y="51916"/>
            <a:ext cx="12191999" cy="6806084"/>
          </a:xfrm>
          <a:prstGeom prst="rect">
            <a:avLst/>
          </a:prstGeom>
        </p:spPr>
      </p:pic>
    </p:spTree>
    <p:extLst>
      <p:ext uri="{BB962C8B-B14F-4D97-AF65-F5344CB8AC3E}">
        <p14:creationId xmlns:p14="http://schemas.microsoft.com/office/powerpoint/2010/main" val="1391291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A7C717-995B-8B66-D663-CA3579BEA1E6}"/>
              </a:ext>
            </a:extLst>
          </p:cNvPr>
          <p:cNvPicPr>
            <a:picLocks noChangeAspect="1"/>
          </p:cNvPicPr>
          <p:nvPr/>
        </p:nvPicPr>
        <p:blipFill>
          <a:blip r:embed="rId2"/>
          <a:stretch>
            <a:fillRect/>
          </a:stretch>
        </p:blipFill>
        <p:spPr>
          <a:xfrm>
            <a:off x="0" y="39624"/>
            <a:ext cx="12192000" cy="6818376"/>
          </a:xfrm>
          <a:prstGeom prst="rect">
            <a:avLst/>
          </a:prstGeom>
        </p:spPr>
      </p:pic>
    </p:spTree>
    <p:extLst>
      <p:ext uri="{BB962C8B-B14F-4D97-AF65-F5344CB8AC3E}">
        <p14:creationId xmlns:p14="http://schemas.microsoft.com/office/powerpoint/2010/main" val="29173274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E66E1-5DCF-2E71-A740-A4003BE211C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606BF16-A48B-FABE-FAED-CF66F230AE60}"/>
              </a:ext>
            </a:extLst>
          </p:cNvPr>
          <p:cNvPicPr>
            <a:picLocks noChangeAspect="1"/>
          </p:cNvPicPr>
          <p:nvPr/>
        </p:nvPicPr>
        <p:blipFill>
          <a:blip r:embed="rId2"/>
          <a:stretch>
            <a:fillRect/>
          </a:stretch>
        </p:blipFill>
        <p:spPr>
          <a:xfrm>
            <a:off x="0" y="42390"/>
            <a:ext cx="12192000" cy="6773220"/>
          </a:xfrm>
          <a:prstGeom prst="rect">
            <a:avLst/>
          </a:prstGeom>
        </p:spPr>
      </p:pic>
    </p:spTree>
    <p:extLst>
      <p:ext uri="{BB962C8B-B14F-4D97-AF65-F5344CB8AC3E}">
        <p14:creationId xmlns:p14="http://schemas.microsoft.com/office/powerpoint/2010/main" val="3313494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FE828D-3880-17A7-E044-014DE48602BB}"/>
              </a:ext>
            </a:extLst>
          </p:cNvPr>
          <p:cNvPicPr>
            <a:picLocks noChangeAspect="1"/>
          </p:cNvPicPr>
          <p:nvPr/>
        </p:nvPicPr>
        <p:blipFill>
          <a:blip r:embed="rId2"/>
          <a:srcRect t="1146" b="2223"/>
          <a:stretch/>
        </p:blipFill>
        <p:spPr>
          <a:xfrm>
            <a:off x="7236" y="1"/>
            <a:ext cx="12184764" cy="6858000"/>
          </a:xfrm>
          <a:prstGeom prst="rect">
            <a:avLst/>
          </a:prstGeom>
        </p:spPr>
      </p:pic>
    </p:spTree>
    <p:extLst>
      <p:ext uri="{BB962C8B-B14F-4D97-AF65-F5344CB8AC3E}">
        <p14:creationId xmlns:p14="http://schemas.microsoft.com/office/powerpoint/2010/main" val="2263108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F7F8E-E12C-1A4F-58C1-A817DE065FA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8AC1315-5D86-F59B-2932-E06E7CA4F840}"/>
              </a:ext>
            </a:extLst>
          </p:cNvPr>
          <p:cNvPicPr>
            <a:picLocks noChangeAspect="1"/>
          </p:cNvPicPr>
          <p:nvPr/>
        </p:nvPicPr>
        <p:blipFill>
          <a:blip r:embed="rId2"/>
          <a:srcRect b="2260"/>
          <a:stretch/>
        </p:blipFill>
        <p:spPr>
          <a:xfrm>
            <a:off x="0" y="0"/>
            <a:ext cx="12192000" cy="6857999"/>
          </a:xfrm>
          <a:prstGeom prst="rect">
            <a:avLst/>
          </a:prstGeom>
        </p:spPr>
      </p:pic>
    </p:spTree>
    <p:extLst>
      <p:ext uri="{BB962C8B-B14F-4D97-AF65-F5344CB8AC3E}">
        <p14:creationId xmlns:p14="http://schemas.microsoft.com/office/powerpoint/2010/main" val="22196814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616B2A3-71B4-37EF-F71C-BB288C296530}"/>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32057F-F015-B1B2-4E3E-2307F8EFC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577464-6FF3-84E3-6987-D15A60201F25}"/>
              </a:ext>
            </a:extLst>
          </p:cNvPr>
          <p:cNvSpPr>
            <a:spLocks noGrp="1"/>
          </p:cNvSpPr>
          <p:nvPr>
            <p:ph type="ctrTitle"/>
          </p:nvPr>
        </p:nvSpPr>
        <p:spPr>
          <a:xfrm>
            <a:off x="7168896" y="1129554"/>
            <a:ext cx="4361688" cy="3475236"/>
          </a:xfrm>
        </p:spPr>
        <p:txBody>
          <a:bodyPr>
            <a:normAutofit/>
          </a:bodyPr>
          <a:lstStyle/>
          <a:p>
            <a:pPr algn="l"/>
            <a:r>
              <a:rPr lang="en-US" sz="5400"/>
              <a:t>Environmental Exposure on Severity of Skin Lesions</a:t>
            </a:r>
          </a:p>
        </p:txBody>
      </p:sp>
      <p:sp>
        <p:nvSpPr>
          <p:cNvPr id="3" name="Subtitle 2">
            <a:extLst>
              <a:ext uri="{FF2B5EF4-FFF2-40B4-BE49-F238E27FC236}">
                <a16:creationId xmlns:a16="http://schemas.microsoft.com/office/drawing/2014/main" id="{B04E7752-CD61-5304-2BFB-11D1C3E8F45D}"/>
              </a:ext>
            </a:extLst>
          </p:cNvPr>
          <p:cNvSpPr>
            <a:spLocks noGrp="1"/>
          </p:cNvSpPr>
          <p:nvPr>
            <p:ph type="subTitle" idx="1"/>
          </p:nvPr>
        </p:nvSpPr>
        <p:spPr>
          <a:xfrm>
            <a:off x="7168896" y="4731337"/>
            <a:ext cx="4206240" cy="1184584"/>
          </a:xfrm>
        </p:spPr>
        <p:txBody>
          <a:bodyPr>
            <a:normAutofit/>
          </a:bodyPr>
          <a:lstStyle/>
          <a:p>
            <a:pPr algn="l"/>
            <a:endParaRPr lang="en-US" sz="1700" i="1"/>
          </a:p>
          <a:p>
            <a:pPr algn="l"/>
            <a:r>
              <a:rPr lang="en-US" sz="1700" i="1"/>
              <a:t>Analysis of </a:t>
            </a:r>
            <a:r>
              <a:rPr lang="en-US" sz="1700" b="1" i="1"/>
              <a:t>Exposure to Pesticides, Access to Piped Water &amp; Sewage System </a:t>
            </a:r>
            <a:r>
              <a:rPr lang="en-US" sz="1700" i="1"/>
              <a:t>in Relation to Skin Lesion Diagnostic Types</a:t>
            </a:r>
          </a:p>
        </p:txBody>
      </p:sp>
      <p:pic>
        <p:nvPicPr>
          <p:cNvPr id="5" name="Picture 4" descr="A hand of a person full of colored paint">
            <a:extLst>
              <a:ext uri="{FF2B5EF4-FFF2-40B4-BE49-F238E27FC236}">
                <a16:creationId xmlns:a16="http://schemas.microsoft.com/office/drawing/2014/main" id="{F2D644AC-6B1D-6D86-E741-BDD10E1FF9CF}"/>
              </a:ext>
            </a:extLst>
          </p:cNvPr>
          <p:cNvPicPr>
            <a:picLocks noChangeAspect="1"/>
          </p:cNvPicPr>
          <p:nvPr/>
        </p:nvPicPr>
        <p:blipFill>
          <a:blip r:embed="rId2"/>
          <a:srcRect l="17957" r="18040" b="-2"/>
          <a:stretch>
            <a:fillRect/>
          </a:stretch>
        </p:blipFill>
        <p:spPr>
          <a:xfrm>
            <a:off x="20" y="1"/>
            <a:ext cx="6575591" cy="6858000"/>
          </a:xfrm>
          <a:prstGeom prst="rect">
            <a:avLst/>
          </a:prstGeom>
        </p:spPr>
      </p:pic>
    </p:spTree>
    <p:extLst>
      <p:ext uri="{BB962C8B-B14F-4D97-AF65-F5344CB8AC3E}">
        <p14:creationId xmlns:p14="http://schemas.microsoft.com/office/powerpoint/2010/main" val="2125128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FD483-77B7-9439-6315-44C8A8A1FDD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6B8C439-A107-3B60-B410-4FEF091E226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697597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35C7C-0CD7-FA21-F753-94B06AC0EE8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34F24B2-B913-20AE-E824-ADF52A75F03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463012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3CB4A2-A147-11D0-2FCD-22A355B5CEE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20894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BF5ACB5-F105-3E2A-EA1F-1591BEBBA91A}"/>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DC01CB3A-6C3B-E1E3-2A1A-62A5CD1EED45}"/>
              </a:ext>
            </a:extLst>
          </p:cNvPr>
          <p:cNvSpPr>
            <a:spLocks noGrp="1"/>
          </p:cNvSpPr>
          <p:nvPr>
            <p:ph type="title"/>
          </p:nvPr>
        </p:nvSpPr>
        <p:spPr>
          <a:xfrm>
            <a:off x="5568534" y="603504"/>
            <a:ext cx="5916169" cy="1527048"/>
          </a:xfrm>
        </p:spPr>
        <p:txBody>
          <a:bodyPr anchor="b">
            <a:normAutofit/>
          </a:bodyPr>
          <a:lstStyle/>
          <a:p>
            <a:r>
              <a:rPr lang="en-US" b="1" dirty="0">
                <a:latin typeface="Calibri" panose="020F0502020204030204" pitchFamily="34" charset="0"/>
                <a:ea typeface="Calibri" panose="020F0502020204030204" pitchFamily="34" charset="0"/>
                <a:cs typeface="Calibri" panose="020F0502020204030204" pitchFamily="34" charset="0"/>
              </a:rPr>
              <a:t>Key Facts on Skin Lesions</a:t>
            </a:r>
            <a:endParaRPr lang="en-US" b="1">
              <a:latin typeface="Calibri" panose="020F0502020204030204" pitchFamily="34" charset="0"/>
              <a:ea typeface="Calibri" panose="020F0502020204030204" pitchFamily="34" charset="0"/>
              <a:cs typeface="Calibri" panose="020F0502020204030204" pitchFamily="34" charset="0"/>
            </a:endParaRPr>
          </a:p>
        </p:txBody>
      </p:sp>
      <p:pic>
        <p:nvPicPr>
          <p:cNvPr id="8" name="Picture 7" descr="Microscopic view of cells">
            <a:extLst>
              <a:ext uri="{FF2B5EF4-FFF2-40B4-BE49-F238E27FC236}">
                <a16:creationId xmlns:a16="http://schemas.microsoft.com/office/drawing/2014/main" id="{54A2DFB0-5A76-EE88-3854-5CD45CC54EBB}"/>
              </a:ext>
            </a:extLst>
          </p:cNvPr>
          <p:cNvPicPr>
            <a:picLocks noChangeAspect="1"/>
          </p:cNvPicPr>
          <p:nvPr/>
        </p:nvPicPr>
        <p:blipFill>
          <a:blip r:embed="rId2"/>
          <a:srcRect l="19651" r="32735"/>
          <a:stretch>
            <a:fillRect/>
          </a:stretch>
        </p:blipFill>
        <p:spPr>
          <a:xfrm>
            <a:off x="20" y="10"/>
            <a:ext cx="4910308" cy="6857990"/>
          </a:xfrm>
          <a:prstGeom prst="rect">
            <a:avLst/>
          </a:prstGeom>
        </p:spPr>
      </p:pic>
      <p:sp>
        <p:nvSpPr>
          <p:cNvPr id="3" name="Content Placeholder 2">
            <a:extLst>
              <a:ext uri="{FF2B5EF4-FFF2-40B4-BE49-F238E27FC236}">
                <a16:creationId xmlns:a16="http://schemas.microsoft.com/office/drawing/2014/main" id="{012FF481-DD4E-D6C4-F0A5-0DF1376C1AEC}"/>
              </a:ext>
            </a:extLst>
          </p:cNvPr>
          <p:cNvSpPr>
            <a:spLocks noGrp="1"/>
          </p:cNvSpPr>
          <p:nvPr>
            <p:ph idx="1"/>
          </p:nvPr>
        </p:nvSpPr>
        <p:spPr>
          <a:xfrm>
            <a:off x="5568533" y="2214282"/>
            <a:ext cx="5916169" cy="4095078"/>
          </a:xfrm>
        </p:spPr>
        <p:txBody>
          <a:bodyPr>
            <a:normAutofit/>
          </a:bodyPr>
          <a:lstStyle/>
          <a:p>
            <a:pPr marL="0" indent="0">
              <a:buNone/>
            </a:pPr>
            <a:r>
              <a:rPr lang="en-US" sz="1300" dirty="0">
                <a:latin typeface="Calibri" panose="020F0502020204030204" pitchFamily="34" charset="0"/>
                <a:ea typeface="Calibri" panose="020F0502020204030204" pitchFamily="34" charset="0"/>
                <a:cs typeface="Calibri" panose="020F0502020204030204" pitchFamily="34" charset="0"/>
              </a:rPr>
              <a:t>According to </a:t>
            </a:r>
            <a:r>
              <a:rPr lang="en-US" sz="1300" b="1" dirty="0">
                <a:latin typeface="Calibri" panose="020F0502020204030204" pitchFamily="34" charset="0"/>
                <a:ea typeface="Calibri" panose="020F0502020204030204" pitchFamily="34" charset="0"/>
                <a:cs typeface="Calibri" panose="020F0502020204030204" pitchFamily="34" charset="0"/>
              </a:rPr>
              <a:t>The American Academy of Dermatology</a:t>
            </a:r>
            <a:r>
              <a:rPr lang="en-US" sz="1300" dirty="0">
                <a:latin typeface="Calibri" panose="020F0502020204030204" pitchFamily="34" charset="0"/>
                <a:ea typeface="Calibri" panose="020F0502020204030204" pitchFamily="34" charset="0"/>
                <a:cs typeface="Calibri" panose="020F0502020204030204" pitchFamily="34" charset="0"/>
              </a:rPr>
              <a:t>, skin lesions are either </a:t>
            </a:r>
            <a:r>
              <a:rPr lang="en-US" sz="1300" b="1" dirty="0">
                <a:latin typeface="Calibri" panose="020F0502020204030204" pitchFamily="34" charset="0"/>
                <a:ea typeface="Calibri" panose="020F0502020204030204" pitchFamily="34" charset="0"/>
                <a:cs typeface="Calibri" panose="020F0502020204030204" pitchFamily="34" charset="0"/>
              </a:rPr>
              <a:t>Benign </a:t>
            </a:r>
            <a:r>
              <a:rPr lang="en-US" sz="1300" dirty="0">
                <a:latin typeface="Calibri" panose="020F0502020204030204" pitchFamily="34" charset="0"/>
                <a:ea typeface="Calibri" panose="020F0502020204030204" pitchFamily="34" charset="0"/>
                <a:cs typeface="Calibri" panose="020F0502020204030204" pitchFamily="34" charset="0"/>
              </a:rPr>
              <a:t>or </a:t>
            </a:r>
            <a:r>
              <a:rPr lang="en-US" sz="1300" b="1" dirty="0">
                <a:latin typeface="Calibri" panose="020F0502020204030204" pitchFamily="34" charset="0"/>
                <a:ea typeface="Calibri" panose="020F0502020204030204" pitchFamily="34" charset="0"/>
                <a:cs typeface="Calibri" panose="020F0502020204030204" pitchFamily="34" charset="0"/>
              </a:rPr>
              <a:t>Malignant skin cancers</a:t>
            </a:r>
            <a:r>
              <a:rPr lang="en-US" sz="1300" dirty="0">
                <a:latin typeface="Calibri" panose="020F0502020204030204" pitchFamily="34" charset="0"/>
                <a:ea typeface="Calibri" panose="020F0502020204030204" pitchFamily="34" charset="0"/>
                <a:cs typeface="Calibri" panose="020F0502020204030204" pitchFamily="34" charset="0"/>
              </a:rPr>
              <a:t>.</a:t>
            </a:r>
          </a:p>
          <a:p>
            <a:r>
              <a:rPr lang="en-US" sz="1300" b="1" dirty="0">
                <a:latin typeface="Calibri" panose="020F0502020204030204" pitchFamily="34" charset="0"/>
                <a:ea typeface="Calibri" panose="020F0502020204030204" pitchFamily="34" charset="0"/>
                <a:cs typeface="Calibri" panose="020F0502020204030204" pitchFamily="34" charset="0"/>
              </a:rPr>
              <a:t>Benign</a:t>
            </a:r>
            <a:r>
              <a:rPr lang="en-US" sz="1300" dirty="0">
                <a:latin typeface="Calibri" panose="020F0502020204030204" pitchFamily="34" charset="0"/>
                <a:ea typeface="Calibri" panose="020F0502020204030204" pitchFamily="34" charset="0"/>
                <a:cs typeface="Calibri" panose="020F0502020204030204" pitchFamily="34" charset="0"/>
              </a:rPr>
              <a:t> skin lesions are non-cancerous growths that typically do not spread to other parts of the body as they tend to remain confined to their original location. They are generally harmless and may only require observation or cosmetic treatment.</a:t>
            </a:r>
          </a:p>
          <a:p>
            <a:pPr marL="457200" lvl="1" indent="0">
              <a:buNone/>
            </a:pPr>
            <a:r>
              <a:rPr lang="en-US" sz="1300" dirty="0">
                <a:latin typeface="Calibri" panose="020F0502020204030204" pitchFamily="34" charset="0"/>
                <a:ea typeface="Calibri" panose="020F0502020204030204" pitchFamily="34" charset="0"/>
                <a:cs typeface="Calibri" panose="020F0502020204030204" pitchFamily="34" charset="0"/>
              </a:rPr>
              <a:t>Examples are:</a:t>
            </a:r>
          </a:p>
          <a:p>
            <a:pPr marL="1428750" lvl="2" indent="-514350">
              <a:buFont typeface="+mj-lt"/>
              <a:buAutoNum type="romanLcPeriod"/>
            </a:pPr>
            <a:r>
              <a:rPr lang="en-US" sz="1300" b="1" dirty="0">
                <a:latin typeface="Calibri" panose="020F0502020204030204" pitchFamily="34" charset="0"/>
                <a:ea typeface="Calibri" panose="020F0502020204030204" pitchFamily="34" charset="0"/>
                <a:cs typeface="Calibri" panose="020F0502020204030204" pitchFamily="34" charset="0"/>
              </a:rPr>
              <a:t>NEV</a:t>
            </a:r>
            <a:r>
              <a:rPr lang="en-US" sz="1300" dirty="0">
                <a:latin typeface="Calibri" panose="020F0502020204030204" pitchFamily="34" charset="0"/>
                <a:ea typeface="Calibri" panose="020F0502020204030204" pitchFamily="34" charset="0"/>
                <a:cs typeface="Calibri" panose="020F0502020204030204" pitchFamily="34" charset="0"/>
              </a:rPr>
              <a:t> – Nevus </a:t>
            </a:r>
            <a:r>
              <a:rPr lang="en-US" sz="1300" i="1" dirty="0">
                <a:latin typeface="Calibri" panose="020F0502020204030204" pitchFamily="34" charset="0"/>
                <a:ea typeface="Calibri" panose="020F0502020204030204" pitchFamily="34" charset="0"/>
                <a:cs typeface="Calibri" panose="020F0502020204030204" pitchFamily="34" charset="0"/>
              </a:rPr>
              <a:t>(commonly known as moles)</a:t>
            </a:r>
            <a:endParaRPr lang="en-US" sz="1300" dirty="0">
              <a:latin typeface="Calibri" panose="020F0502020204030204" pitchFamily="34" charset="0"/>
              <a:ea typeface="Calibri" panose="020F0502020204030204" pitchFamily="34" charset="0"/>
              <a:cs typeface="Calibri" panose="020F0502020204030204" pitchFamily="34" charset="0"/>
            </a:endParaRPr>
          </a:p>
          <a:p>
            <a:pPr marL="1428750" lvl="2" indent="-514350">
              <a:buFont typeface="+mj-lt"/>
              <a:buAutoNum type="romanLcPeriod"/>
            </a:pPr>
            <a:r>
              <a:rPr lang="en-US" sz="1300" b="1" dirty="0">
                <a:latin typeface="Calibri" panose="020F0502020204030204" pitchFamily="34" charset="0"/>
                <a:ea typeface="Calibri" panose="020F0502020204030204" pitchFamily="34" charset="0"/>
                <a:cs typeface="Calibri" panose="020F0502020204030204" pitchFamily="34" charset="0"/>
              </a:rPr>
              <a:t>SEK</a:t>
            </a:r>
            <a:r>
              <a:rPr lang="en-US" sz="1300" dirty="0">
                <a:latin typeface="Calibri" panose="020F0502020204030204" pitchFamily="34" charset="0"/>
                <a:ea typeface="Calibri" panose="020F0502020204030204" pitchFamily="34" charset="0"/>
                <a:cs typeface="Calibri" panose="020F0502020204030204" pitchFamily="34" charset="0"/>
              </a:rPr>
              <a:t> – Seborrheic Keratosis</a:t>
            </a:r>
          </a:p>
          <a:p>
            <a:r>
              <a:rPr lang="en-US" sz="1300" b="1" dirty="0">
                <a:latin typeface="Calibri" panose="020F0502020204030204" pitchFamily="34" charset="0"/>
                <a:ea typeface="Calibri" panose="020F0502020204030204" pitchFamily="34" charset="0"/>
                <a:cs typeface="Calibri" panose="020F0502020204030204" pitchFamily="34" charset="0"/>
              </a:rPr>
              <a:t>Malignant</a:t>
            </a:r>
            <a:r>
              <a:rPr lang="en-US" sz="1300" dirty="0">
                <a:latin typeface="Calibri" panose="020F0502020204030204" pitchFamily="34" charset="0"/>
                <a:ea typeface="Calibri" panose="020F0502020204030204" pitchFamily="34" charset="0"/>
                <a:cs typeface="Calibri" panose="020F0502020204030204" pitchFamily="34" charset="0"/>
              </a:rPr>
              <a:t> skin lesions are cancerous and metastasizes to other organs and tissues through the bloodstream or lymphatic system. They can be life-threatening &amp; terminal if left untreated. They grow rapidly and most times require aggressive treatment. </a:t>
            </a:r>
          </a:p>
          <a:p>
            <a:pPr marL="457200" lvl="1" indent="0">
              <a:buNone/>
            </a:pPr>
            <a:r>
              <a:rPr lang="en-US" sz="1300" dirty="0">
                <a:latin typeface="Calibri" panose="020F0502020204030204" pitchFamily="34" charset="0"/>
                <a:ea typeface="Calibri" panose="020F0502020204030204" pitchFamily="34" charset="0"/>
                <a:cs typeface="Calibri" panose="020F0502020204030204" pitchFamily="34" charset="0"/>
              </a:rPr>
              <a:t>Examples are:</a:t>
            </a:r>
          </a:p>
          <a:p>
            <a:pPr marL="1428750" lvl="2" indent="-514350">
              <a:buFont typeface="+mj-lt"/>
              <a:buAutoNum type="romanLcPeriod"/>
            </a:pPr>
            <a:r>
              <a:rPr lang="en-US" sz="1300" b="1" dirty="0">
                <a:latin typeface="Calibri" panose="020F0502020204030204" pitchFamily="34" charset="0"/>
                <a:ea typeface="Calibri" panose="020F0502020204030204" pitchFamily="34" charset="0"/>
                <a:cs typeface="Calibri" panose="020F0502020204030204" pitchFamily="34" charset="0"/>
              </a:rPr>
              <a:t>BCC</a:t>
            </a:r>
            <a:r>
              <a:rPr lang="en-US" sz="1300" dirty="0">
                <a:latin typeface="Calibri" panose="020F0502020204030204" pitchFamily="34" charset="0"/>
                <a:ea typeface="Calibri" panose="020F0502020204030204" pitchFamily="34" charset="0"/>
                <a:cs typeface="Calibri" panose="020F0502020204030204" pitchFamily="34" charset="0"/>
              </a:rPr>
              <a:t> – Basal Cell Carcinoma</a:t>
            </a:r>
          </a:p>
          <a:p>
            <a:pPr marL="1428750" lvl="2" indent="-514350">
              <a:buFont typeface="+mj-lt"/>
              <a:buAutoNum type="romanLcPeriod"/>
            </a:pPr>
            <a:r>
              <a:rPr lang="en-US" sz="1300" b="1" dirty="0">
                <a:latin typeface="Calibri" panose="020F0502020204030204" pitchFamily="34" charset="0"/>
                <a:ea typeface="Calibri" panose="020F0502020204030204" pitchFamily="34" charset="0"/>
                <a:cs typeface="Calibri" panose="020F0502020204030204" pitchFamily="34" charset="0"/>
              </a:rPr>
              <a:t>SCC</a:t>
            </a:r>
            <a:r>
              <a:rPr lang="en-US" sz="1300" dirty="0">
                <a:latin typeface="Calibri" panose="020F0502020204030204" pitchFamily="34" charset="0"/>
                <a:ea typeface="Calibri" panose="020F0502020204030204" pitchFamily="34" charset="0"/>
                <a:cs typeface="Calibri" panose="020F0502020204030204" pitchFamily="34" charset="0"/>
              </a:rPr>
              <a:t> – Squamous Cell Carcinoma</a:t>
            </a:r>
          </a:p>
          <a:p>
            <a:pPr marL="1428750" lvl="2" indent="-514350">
              <a:buFont typeface="+mj-lt"/>
              <a:buAutoNum type="romanLcPeriod"/>
            </a:pPr>
            <a:r>
              <a:rPr lang="en-US" sz="1300" b="1" dirty="0">
                <a:latin typeface="Calibri" panose="020F0502020204030204" pitchFamily="34" charset="0"/>
                <a:ea typeface="Calibri" panose="020F0502020204030204" pitchFamily="34" charset="0"/>
                <a:cs typeface="Calibri" panose="020F0502020204030204" pitchFamily="34" charset="0"/>
              </a:rPr>
              <a:t>ACK</a:t>
            </a:r>
            <a:r>
              <a:rPr lang="en-US" sz="1300" dirty="0">
                <a:latin typeface="Calibri" panose="020F0502020204030204" pitchFamily="34" charset="0"/>
                <a:ea typeface="Calibri" panose="020F0502020204030204" pitchFamily="34" charset="0"/>
                <a:cs typeface="Calibri" panose="020F0502020204030204" pitchFamily="34" charset="0"/>
              </a:rPr>
              <a:t> – Actinic Keratosis</a:t>
            </a:r>
          </a:p>
          <a:p>
            <a:pPr marL="1428750" lvl="2" indent="-514350">
              <a:buFont typeface="+mj-lt"/>
              <a:buAutoNum type="romanLcPeriod"/>
            </a:pPr>
            <a:r>
              <a:rPr lang="en-US" sz="1300" b="1" dirty="0">
                <a:latin typeface="Calibri" panose="020F0502020204030204" pitchFamily="34" charset="0"/>
                <a:ea typeface="Calibri" panose="020F0502020204030204" pitchFamily="34" charset="0"/>
                <a:cs typeface="Calibri" panose="020F0502020204030204" pitchFamily="34" charset="0"/>
              </a:rPr>
              <a:t>MEL</a:t>
            </a:r>
            <a:r>
              <a:rPr lang="en-US" sz="1300" dirty="0">
                <a:latin typeface="Calibri" panose="020F0502020204030204" pitchFamily="34" charset="0"/>
                <a:ea typeface="Calibri" panose="020F0502020204030204" pitchFamily="34" charset="0"/>
                <a:cs typeface="Calibri" panose="020F0502020204030204" pitchFamily="34" charset="0"/>
              </a:rPr>
              <a:t> – Melanoma</a:t>
            </a:r>
          </a:p>
        </p:txBody>
      </p:sp>
    </p:spTree>
    <p:extLst>
      <p:ext uri="{BB962C8B-B14F-4D97-AF65-F5344CB8AC3E}">
        <p14:creationId xmlns:p14="http://schemas.microsoft.com/office/powerpoint/2010/main" val="54625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6FA650-02F1-57B7-7767-10128B36791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500414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7442311-883F-FEA0-476D-7FB228AAD946}"/>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4621532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D9E21A-E17F-B760-C4C6-A9B728DFBB8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443932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9B8C6-7FAE-22FB-FDDD-DE900761567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AFA4598-787A-2776-63D2-6CED78035388}"/>
              </a:ext>
            </a:extLst>
          </p:cNvPr>
          <p:cNvPicPr>
            <a:picLocks noChangeAspect="1"/>
          </p:cNvPicPr>
          <p:nvPr/>
        </p:nvPicPr>
        <p:blipFill>
          <a:blip r:embed="rId2"/>
          <a:stretch>
            <a:fillRect/>
          </a:stretch>
        </p:blipFill>
        <p:spPr>
          <a:xfrm>
            <a:off x="0" y="42390"/>
            <a:ext cx="12093677" cy="6773220"/>
          </a:xfrm>
          <a:prstGeom prst="rect">
            <a:avLst/>
          </a:prstGeom>
        </p:spPr>
      </p:pic>
    </p:spTree>
    <p:extLst>
      <p:ext uri="{BB962C8B-B14F-4D97-AF65-F5344CB8AC3E}">
        <p14:creationId xmlns:p14="http://schemas.microsoft.com/office/powerpoint/2010/main" val="16612775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E39895-4F93-9C68-8F1B-F897AE855A58}"/>
              </a:ext>
            </a:extLst>
          </p:cNvPr>
          <p:cNvPicPr>
            <a:picLocks noChangeAspect="1"/>
          </p:cNvPicPr>
          <p:nvPr/>
        </p:nvPicPr>
        <p:blipFill>
          <a:blip r:embed="rId2"/>
          <a:stretch>
            <a:fillRect/>
          </a:stretch>
        </p:blipFill>
        <p:spPr>
          <a:xfrm>
            <a:off x="0" y="68826"/>
            <a:ext cx="12219433" cy="6786391"/>
          </a:xfrm>
          <a:prstGeom prst="rect">
            <a:avLst/>
          </a:prstGeom>
        </p:spPr>
      </p:pic>
    </p:spTree>
    <p:extLst>
      <p:ext uri="{BB962C8B-B14F-4D97-AF65-F5344CB8AC3E}">
        <p14:creationId xmlns:p14="http://schemas.microsoft.com/office/powerpoint/2010/main" val="15652107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E89A229-FD1A-A357-DE16-B43697EA0E8C}"/>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32057F-F015-B1B2-4E3E-2307F8EFC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290449-179A-222F-12C8-5682F68687EC}"/>
              </a:ext>
            </a:extLst>
          </p:cNvPr>
          <p:cNvSpPr>
            <a:spLocks noGrp="1"/>
          </p:cNvSpPr>
          <p:nvPr>
            <p:ph type="ctrTitle"/>
          </p:nvPr>
        </p:nvSpPr>
        <p:spPr>
          <a:xfrm>
            <a:off x="7168896" y="1129554"/>
            <a:ext cx="4361688" cy="3475236"/>
          </a:xfrm>
        </p:spPr>
        <p:txBody>
          <a:bodyPr>
            <a:normAutofit/>
          </a:bodyPr>
          <a:lstStyle/>
          <a:p>
            <a:pPr algn="l"/>
            <a:r>
              <a:rPr lang="en-US" sz="4600"/>
              <a:t>Lesion Characteristics To Different Types of Skin Lesions</a:t>
            </a:r>
          </a:p>
        </p:txBody>
      </p:sp>
      <p:sp>
        <p:nvSpPr>
          <p:cNvPr id="3" name="Subtitle 2">
            <a:extLst>
              <a:ext uri="{FF2B5EF4-FFF2-40B4-BE49-F238E27FC236}">
                <a16:creationId xmlns:a16="http://schemas.microsoft.com/office/drawing/2014/main" id="{5B477C9C-3EE1-FDA6-158B-F37757AABF7C}"/>
              </a:ext>
            </a:extLst>
          </p:cNvPr>
          <p:cNvSpPr>
            <a:spLocks noGrp="1"/>
          </p:cNvSpPr>
          <p:nvPr>
            <p:ph type="subTitle" idx="1"/>
          </p:nvPr>
        </p:nvSpPr>
        <p:spPr>
          <a:xfrm>
            <a:off x="7168896" y="4731337"/>
            <a:ext cx="4206240" cy="1184584"/>
          </a:xfrm>
        </p:spPr>
        <p:txBody>
          <a:bodyPr>
            <a:normAutofit/>
          </a:bodyPr>
          <a:lstStyle/>
          <a:p>
            <a:pPr algn="l"/>
            <a:endParaRPr lang="en-US" sz="1700" i="1"/>
          </a:p>
          <a:p>
            <a:pPr algn="l"/>
            <a:r>
              <a:rPr lang="en-US" sz="1700" i="1"/>
              <a:t>Analysis of </a:t>
            </a:r>
            <a:r>
              <a:rPr lang="en-US" sz="1700" b="1" i="1"/>
              <a:t>Lesion Itches, Pain, Bleeding, Color </a:t>
            </a:r>
            <a:r>
              <a:rPr lang="en-US" sz="1700" i="1"/>
              <a:t>&amp; </a:t>
            </a:r>
            <a:r>
              <a:rPr lang="en-US" sz="1700" b="1" i="1"/>
              <a:t>Size </a:t>
            </a:r>
            <a:r>
              <a:rPr lang="en-US" sz="1700" i="1"/>
              <a:t>in Relation to Skin Lesion Diagnostic Types</a:t>
            </a:r>
          </a:p>
        </p:txBody>
      </p:sp>
      <p:pic>
        <p:nvPicPr>
          <p:cNvPr id="5" name="Picture 4" descr="Microscopic view of cells">
            <a:extLst>
              <a:ext uri="{FF2B5EF4-FFF2-40B4-BE49-F238E27FC236}">
                <a16:creationId xmlns:a16="http://schemas.microsoft.com/office/drawing/2014/main" id="{56532C04-C386-2F03-DE96-D623B6646F06}"/>
              </a:ext>
            </a:extLst>
          </p:cNvPr>
          <p:cNvPicPr>
            <a:picLocks noChangeAspect="1"/>
          </p:cNvPicPr>
          <p:nvPr/>
        </p:nvPicPr>
        <p:blipFill>
          <a:blip r:embed="rId2"/>
          <a:srcRect l="11578" r="24661"/>
          <a:stretch>
            <a:fillRect/>
          </a:stretch>
        </p:blipFill>
        <p:spPr>
          <a:xfrm>
            <a:off x="20" y="1"/>
            <a:ext cx="6575591" cy="6858000"/>
          </a:xfrm>
          <a:prstGeom prst="rect">
            <a:avLst/>
          </a:prstGeom>
        </p:spPr>
      </p:pic>
    </p:spTree>
    <p:extLst>
      <p:ext uri="{BB962C8B-B14F-4D97-AF65-F5344CB8AC3E}">
        <p14:creationId xmlns:p14="http://schemas.microsoft.com/office/powerpoint/2010/main" val="591774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921C19-A42D-D522-7977-E86B715781F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781762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4A359-473A-6E38-1B53-37E1ABC0D75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70B8445-C906-FF04-F533-CFFDC5F25E33}"/>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8261405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35D3A-2277-EA8E-1CF6-DCA4B641346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4FB9514-785D-5E46-9AF3-CBF20E017635}"/>
              </a:ext>
            </a:extLst>
          </p:cNvPr>
          <p:cNvPicPr>
            <a:picLocks noChangeAspect="1"/>
          </p:cNvPicPr>
          <p:nvPr/>
        </p:nvPicPr>
        <p:blipFill>
          <a:blip r:embed="rId2"/>
          <a:srcRect b="2564"/>
          <a:stretch/>
        </p:blipFill>
        <p:spPr>
          <a:xfrm>
            <a:off x="0" y="0"/>
            <a:ext cx="12192000" cy="6858000"/>
          </a:xfrm>
          <a:prstGeom prst="rect">
            <a:avLst/>
          </a:prstGeom>
        </p:spPr>
      </p:pic>
    </p:spTree>
    <p:extLst>
      <p:ext uri="{BB962C8B-B14F-4D97-AF65-F5344CB8AC3E}">
        <p14:creationId xmlns:p14="http://schemas.microsoft.com/office/powerpoint/2010/main" val="27633630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868695-F34B-2760-4319-E6E1697C80B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5F93C1E-2CF8-C3F1-14F4-C7508F3D4B0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44782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A263E0-ACCB-01F1-77D4-6CF484951547}"/>
              </a:ext>
            </a:extLst>
          </p:cNvPr>
          <p:cNvSpPr>
            <a:spLocks noGrp="1"/>
          </p:cNvSpPr>
          <p:nvPr>
            <p:ph type="title"/>
          </p:nvPr>
        </p:nvSpPr>
        <p:spPr>
          <a:xfrm>
            <a:off x="5568534" y="603504"/>
            <a:ext cx="5916169" cy="1527048"/>
          </a:xfrm>
        </p:spPr>
        <p:txBody>
          <a:bodyPr anchor="b">
            <a:normAutofit/>
          </a:bodyPr>
          <a:lstStyle/>
          <a:p>
            <a:r>
              <a:rPr lang="en-US" b="1" dirty="0">
                <a:latin typeface="Calibri" panose="020F0502020204030204" pitchFamily="34" charset="0"/>
                <a:ea typeface="Calibri" panose="020F0502020204030204" pitchFamily="34" charset="0"/>
                <a:cs typeface="Calibri" panose="020F0502020204030204" pitchFamily="34" charset="0"/>
              </a:rPr>
              <a:t>Considerations In Analyzing The Dataset</a:t>
            </a:r>
          </a:p>
        </p:txBody>
      </p:sp>
      <p:pic>
        <p:nvPicPr>
          <p:cNvPr id="5" name="Picture 4" descr="Chemical formulas are written on paper">
            <a:extLst>
              <a:ext uri="{FF2B5EF4-FFF2-40B4-BE49-F238E27FC236}">
                <a16:creationId xmlns:a16="http://schemas.microsoft.com/office/drawing/2014/main" id="{F5FBB7E8-C65C-2FFA-A706-069143E4BD67}"/>
              </a:ext>
            </a:extLst>
          </p:cNvPr>
          <p:cNvPicPr>
            <a:picLocks noChangeAspect="1"/>
          </p:cNvPicPr>
          <p:nvPr/>
        </p:nvPicPr>
        <p:blipFill>
          <a:blip r:embed="rId2"/>
          <a:srcRect l="29635" r="30091"/>
          <a:stretch>
            <a:fillRect/>
          </a:stretch>
        </p:blipFill>
        <p:spPr>
          <a:xfrm>
            <a:off x="20" y="10"/>
            <a:ext cx="4910308" cy="6857990"/>
          </a:xfrm>
          <a:prstGeom prst="rect">
            <a:avLst/>
          </a:prstGeom>
        </p:spPr>
      </p:pic>
      <p:sp>
        <p:nvSpPr>
          <p:cNvPr id="3" name="Content Placeholder 2">
            <a:extLst>
              <a:ext uri="{FF2B5EF4-FFF2-40B4-BE49-F238E27FC236}">
                <a16:creationId xmlns:a16="http://schemas.microsoft.com/office/drawing/2014/main" id="{A6D0F1DD-FA8E-BAA7-04BB-0A8264E2B1EC}"/>
              </a:ext>
            </a:extLst>
          </p:cNvPr>
          <p:cNvSpPr>
            <a:spLocks noGrp="1"/>
          </p:cNvSpPr>
          <p:nvPr>
            <p:ph idx="1"/>
          </p:nvPr>
        </p:nvSpPr>
        <p:spPr>
          <a:xfrm>
            <a:off x="5568533" y="2214282"/>
            <a:ext cx="5916169" cy="4095078"/>
          </a:xfrm>
        </p:spPr>
        <p:txBody>
          <a:bodyPr>
            <a:normAutofit/>
          </a:bodyPr>
          <a:lstStyle/>
          <a:p>
            <a:r>
              <a:rPr lang="en-US" sz="1400">
                <a:latin typeface="Calibri" panose="020F0502020204030204" pitchFamily="34" charset="0"/>
                <a:ea typeface="Calibri" panose="020F0502020204030204" pitchFamily="34" charset="0"/>
                <a:cs typeface="Calibri" panose="020F0502020204030204" pitchFamily="34" charset="0"/>
              </a:rPr>
              <a:t>What proportion of the patients from dataset have malignant skin cancers?</a:t>
            </a:r>
          </a:p>
          <a:p>
            <a:r>
              <a:rPr lang="en-US" sz="1400">
                <a:latin typeface="Calibri" panose="020F0502020204030204" pitchFamily="34" charset="0"/>
                <a:ea typeface="Calibri" panose="020F0502020204030204" pitchFamily="34" charset="0"/>
                <a:cs typeface="Calibri" panose="020F0502020204030204" pitchFamily="34" charset="0"/>
              </a:rPr>
              <a:t>What factors/drivers predisposes patients to the malignant forms of cancers</a:t>
            </a:r>
          </a:p>
          <a:p>
            <a:pPr lvl="1"/>
            <a:r>
              <a:rPr lang="en-US" sz="1400">
                <a:latin typeface="Calibri" panose="020F0502020204030204" pitchFamily="34" charset="0"/>
                <a:ea typeface="Calibri" panose="020F0502020204030204" pitchFamily="34" charset="0"/>
                <a:cs typeface="Calibri" panose="020F0502020204030204" pitchFamily="34" charset="0"/>
              </a:rPr>
              <a:t>Demographic Drivers </a:t>
            </a:r>
            <a:r>
              <a:rPr lang="en-US" sz="1400" b="1" i="1">
                <a:latin typeface="Calibri" panose="020F0502020204030204" pitchFamily="34" charset="0"/>
                <a:ea typeface="Calibri" panose="020F0502020204030204" pitchFamily="34" charset="0"/>
                <a:cs typeface="Calibri" panose="020F0502020204030204" pitchFamily="34" charset="0"/>
              </a:rPr>
              <a:t>(</a:t>
            </a:r>
            <a:r>
              <a:rPr lang="en-US" sz="1400" i="1">
                <a:latin typeface="Calibri" panose="020F0502020204030204" pitchFamily="34" charset="0"/>
                <a:ea typeface="Calibri" panose="020F0502020204030204" pitchFamily="34" charset="0"/>
                <a:cs typeface="Calibri" panose="020F0502020204030204" pitchFamily="34" charset="0"/>
              </a:rPr>
              <a:t>e.g. </a:t>
            </a:r>
            <a:r>
              <a:rPr lang="en-US" sz="1400" b="1" i="1">
                <a:latin typeface="Calibri" panose="020F0502020204030204" pitchFamily="34" charset="0"/>
                <a:ea typeface="Calibri" panose="020F0502020204030204" pitchFamily="34" charset="0"/>
                <a:cs typeface="Calibri" panose="020F0502020204030204" pitchFamily="34" charset="0"/>
              </a:rPr>
              <a:t>Ethnicity, Gender, Age and Skin Pigmentation)</a:t>
            </a:r>
          </a:p>
          <a:p>
            <a:pPr lvl="1"/>
            <a:r>
              <a:rPr lang="en-US" sz="1400">
                <a:latin typeface="Calibri" panose="020F0502020204030204" pitchFamily="34" charset="0"/>
                <a:ea typeface="Calibri" panose="020F0502020204030204" pitchFamily="34" charset="0"/>
                <a:cs typeface="Calibri" panose="020F0502020204030204" pitchFamily="34" charset="0"/>
              </a:rPr>
              <a:t>Lifestyle Choices/Behaviors </a:t>
            </a:r>
            <a:r>
              <a:rPr lang="en-US" sz="1400" i="1">
                <a:latin typeface="Calibri" panose="020F0502020204030204" pitchFamily="34" charset="0"/>
                <a:ea typeface="Calibri" panose="020F0502020204030204" pitchFamily="34" charset="0"/>
                <a:cs typeface="Calibri" panose="020F0502020204030204" pitchFamily="34" charset="0"/>
              </a:rPr>
              <a:t>e.g. </a:t>
            </a:r>
            <a:r>
              <a:rPr lang="en-US" sz="1400" b="1" i="1">
                <a:latin typeface="Calibri" panose="020F0502020204030204" pitchFamily="34" charset="0"/>
                <a:ea typeface="Calibri" panose="020F0502020204030204" pitchFamily="34" charset="0"/>
                <a:cs typeface="Calibri" panose="020F0502020204030204" pitchFamily="34" charset="0"/>
              </a:rPr>
              <a:t>Smoking, drinking</a:t>
            </a:r>
          </a:p>
          <a:p>
            <a:pPr lvl="1"/>
            <a:r>
              <a:rPr lang="en-US" sz="1400">
                <a:latin typeface="Calibri" panose="020F0502020204030204" pitchFamily="34" charset="0"/>
                <a:ea typeface="Calibri" panose="020F0502020204030204" pitchFamily="34" charset="0"/>
                <a:cs typeface="Calibri" panose="020F0502020204030204" pitchFamily="34" charset="0"/>
              </a:rPr>
              <a:t>Environmental Risk Factors </a:t>
            </a:r>
            <a:r>
              <a:rPr lang="en-US" sz="1400" i="1">
                <a:latin typeface="Calibri" panose="020F0502020204030204" pitchFamily="34" charset="0"/>
                <a:ea typeface="Calibri" panose="020F0502020204030204" pitchFamily="34" charset="0"/>
                <a:cs typeface="Calibri" panose="020F0502020204030204" pitchFamily="34" charset="0"/>
              </a:rPr>
              <a:t>e.g. </a:t>
            </a:r>
            <a:r>
              <a:rPr lang="en-US" sz="1400" b="1" i="1">
                <a:latin typeface="Calibri" panose="020F0502020204030204" pitchFamily="34" charset="0"/>
                <a:ea typeface="Calibri" panose="020F0502020204030204" pitchFamily="34" charset="0"/>
                <a:cs typeface="Calibri" panose="020F0502020204030204" pitchFamily="34" charset="0"/>
              </a:rPr>
              <a:t>Exposure to pesticides, access to piped water &amp; sewage system</a:t>
            </a:r>
          </a:p>
          <a:p>
            <a:pPr lvl="1"/>
            <a:r>
              <a:rPr lang="en-US" sz="1400">
                <a:latin typeface="Calibri" panose="020F0502020204030204" pitchFamily="34" charset="0"/>
                <a:ea typeface="Calibri" panose="020F0502020204030204" pitchFamily="34" charset="0"/>
                <a:cs typeface="Calibri" panose="020F0502020204030204" pitchFamily="34" charset="0"/>
              </a:rPr>
              <a:t>Characteristics of the Skin Lesions </a:t>
            </a:r>
            <a:r>
              <a:rPr lang="en-US" sz="1400" b="1" i="1">
                <a:latin typeface="Calibri" panose="020F0502020204030204" pitchFamily="34" charset="0"/>
                <a:ea typeface="Calibri" panose="020F0502020204030204" pitchFamily="34" charset="0"/>
                <a:cs typeface="Calibri" panose="020F0502020204030204" pitchFamily="34" charset="0"/>
              </a:rPr>
              <a:t>(</a:t>
            </a:r>
            <a:r>
              <a:rPr lang="en-US" sz="1400" i="1">
                <a:latin typeface="Calibri" panose="020F0502020204030204" pitchFamily="34" charset="0"/>
                <a:ea typeface="Calibri" panose="020F0502020204030204" pitchFamily="34" charset="0"/>
                <a:cs typeface="Calibri" panose="020F0502020204030204" pitchFamily="34" charset="0"/>
              </a:rPr>
              <a:t>e.g. </a:t>
            </a:r>
            <a:r>
              <a:rPr lang="en-US" sz="1400" b="1" i="1">
                <a:latin typeface="Calibri" panose="020F0502020204030204" pitchFamily="34" charset="0"/>
                <a:ea typeface="Calibri" panose="020F0502020204030204" pitchFamily="34" charset="0"/>
                <a:cs typeface="Calibri" panose="020F0502020204030204" pitchFamily="34" charset="0"/>
              </a:rPr>
              <a:t>Lesion Itches, Pain, Bleeding, Color </a:t>
            </a:r>
            <a:r>
              <a:rPr lang="en-US" sz="1400" i="1">
                <a:latin typeface="Calibri" panose="020F0502020204030204" pitchFamily="34" charset="0"/>
                <a:ea typeface="Calibri" panose="020F0502020204030204" pitchFamily="34" charset="0"/>
                <a:cs typeface="Calibri" panose="020F0502020204030204" pitchFamily="34" charset="0"/>
              </a:rPr>
              <a:t>&amp; </a:t>
            </a:r>
            <a:r>
              <a:rPr lang="en-US" sz="1400" b="1" i="1">
                <a:latin typeface="Calibri" panose="020F0502020204030204" pitchFamily="34" charset="0"/>
                <a:ea typeface="Calibri" panose="020F0502020204030204" pitchFamily="34" charset="0"/>
                <a:cs typeface="Calibri" panose="020F0502020204030204" pitchFamily="34" charset="0"/>
              </a:rPr>
              <a:t>Size) </a:t>
            </a:r>
            <a:endParaRPr lang="en-US" sz="1400">
              <a:latin typeface="Calibri" panose="020F0502020204030204" pitchFamily="34" charset="0"/>
              <a:ea typeface="Calibri" panose="020F0502020204030204" pitchFamily="34" charset="0"/>
              <a:cs typeface="Calibri" panose="020F0502020204030204" pitchFamily="34" charset="0"/>
            </a:endParaRPr>
          </a:p>
          <a:p>
            <a:pPr lvl="1"/>
            <a:r>
              <a:rPr lang="en-US" sz="1400">
                <a:latin typeface="Calibri" panose="020F0502020204030204" pitchFamily="34" charset="0"/>
                <a:ea typeface="Calibri" panose="020F0502020204030204" pitchFamily="34" charset="0"/>
                <a:cs typeface="Calibri" panose="020F0502020204030204" pitchFamily="34" charset="0"/>
              </a:rPr>
              <a:t>Medical History e.g. </a:t>
            </a:r>
            <a:r>
              <a:rPr lang="en-US" sz="1400" b="1" i="1">
                <a:latin typeface="Calibri" panose="020F0502020204030204" pitchFamily="34" charset="0"/>
                <a:ea typeface="Calibri" panose="020F0502020204030204" pitchFamily="34" charset="0"/>
                <a:cs typeface="Calibri" panose="020F0502020204030204" pitchFamily="34" charset="0"/>
              </a:rPr>
              <a:t>Previous Skin Cancer Diagnosis </a:t>
            </a:r>
            <a:r>
              <a:rPr lang="en-US" sz="1400" i="1">
                <a:latin typeface="Calibri" panose="020F0502020204030204" pitchFamily="34" charset="0"/>
                <a:ea typeface="Calibri" panose="020F0502020204030204" pitchFamily="34" charset="0"/>
                <a:cs typeface="Calibri" panose="020F0502020204030204" pitchFamily="34" charset="0"/>
              </a:rPr>
              <a:t>&amp; </a:t>
            </a:r>
            <a:r>
              <a:rPr lang="en-US" sz="1400" b="1" i="1">
                <a:latin typeface="Calibri" panose="020F0502020204030204" pitchFamily="34" charset="0"/>
                <a:ea typeface="Calibri" panose="020F0502020204030204" pitchFamily="34" charset="0"/>
                <a:cs typeface="Calibri" panose="020F0502020204030204" pitchFamily="34" charset="0"/>
              </a:rPr>
              <a:t>History of Cancers in the Family</a:t>
            </a:r>
            <a:endParaRPr lang="en-US" sz="1400" b="1">
              <a:latin typeface="Calibri" panose="020F0502020204030204" pitchFamily="34" charset="0"/>
              <a:ea typeface="Calibri" panose="020F0502020204030204" pitchFamily="34" charset="0"/>
              <a:cs typeface="Calibri" panose="020F0502020204030204" pitchFamily="34" charset="0"/>
            </a:endParaRPr>
          </a:p>
          <a:p>
            <a:r>
              <a:rPr lang="en-US" sz="1400">
                <a:latin typeface="Calibri" panose="020F0502020204030204" pitchFamily="34" charset="0"/>
                <a:ea typeface="Calibri" panose="020F0502020204030204" pitchFamily="34" charset="0"/>
                <a:cs typeface="Calibri" panose="020F0502020204030204" pitchFamily="34" charset="0"/>
              </a:rPr>
              <a:t>How would findings/data from the analysis </a:t>
            </a:r>
            <a:r>
              <a:rPr lang="en-US" sz="1400"/>
              <a:t>enhance early-stage diagnosis?</a:t>
            </a:r>
          </a:p>
          <a:p>
            <a:r>
              <a:rPr lang="en-US" sz="1400">
                <a:latin typeface="Calibri" panose="020F0502020204030204" pitchFamily="34" charset="0"/>
                <a:ea typeface="Calibri" panose="020F0502020204030204" pitchFamily="34" charset="0"/>
                <a:cs typeface="Calibri" panose="020F0502020204030204" pitchFamily="34" charset="0"/>
              </a:rPr>
              <a:t>Create a machine learning- ready data set to support early detection of skin cancers</a:t>
            </a:r>
          </a:p>
        </p:txBody>
      </p:sp>
    </p:spTree>
    <p:extLst>
      <p:ext uri="{BB962C8B-B14F-4D97-AF65-F5344CB8AC3E}">
        <p14:creationId xmlns:p14="http://schemas.microsoft.com/office/powerpoint/2010/main" val="151782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A22161-A8D3-D948-5E4C-78C74152E4C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71058CC-0BE0-7B40-860A-DA0EC60A0D3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535183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BF20E-3193-32AF-7D5D-21E2BCDE72F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64D0511-412C-3C67-C777-76CBDB6A810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408330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DCF3C1B-5CFE-F8BE-2D30-7A153BADB4AF}"/>
            </a:ext>
          </a:extLst>
        </p:cNvPr>
        <p:cNvGrpSpPr/>
        <p:nvPr/>
      </p:nvGrpSpPr>
      <p:grpSpPr>
        <a:xfrm>
          <a:off x="0" y="0"/>
          <a:ext cx="0" cy="0"/>
          <a:chOff x="0" y="0"/>
          <a:chExt cx="0" cy="0"/>
        </a:xfrm>
      </p:grpSpPr>
      <p:pic>
        <p:nvPicPr>
          <p:cNvPr id="4" name="Picture 3" descr="Robot operating a machine">
            <a:extLst>
              <a:ext uri="{FF2B5EF4-FFF2-40B4-BE49-F238E27FC236}">
                <a16:creationId xmlns:a16="http://schemas.microsoft.com/office/drawing/2014/main" id="{B9B3FB5B-6981-CCD0-E282-27EBAC35A816}"/>
              </a:ext>
            </a:extLst>
          </p:cNvPr>
          <p:cNvPicPr>
            <a:picLocks noChangeAspect="1"/>
          </p:cNvPicPr>
          <p:nvPr/>
        </p:nvPicPr>
        <p:blipFill>
          <a:blip r:embed="rId2"/>
          <a:srcRect t="3596" b="23114"/>
          <a:stretch>
            <a:fillRect/>
          </a:stretch>
        </p:blipFill>
        <p:spPr>
          <a:xfrm>
            <a:off x="3" y="10"/>
            <a:ext cx="12191997" cy="6857988"/>
          </a:xfrm>
          <a:prstGeom prst="rect">
            <a:avLst/>
          </a:prstGeom>
        </p:spPr>
      </p:pic>
      <p:sp>
        <p:nvSpPr>
          <p:cNvPr id="8" name="Rectangle 7">
            <a:extLst>
              <a:ext uri="{FF2B5EF4-FFF2-40B4-BE49-F238E27FC236}">
                <a16:creationId xmlns:a16="http://schemas.microsoft.com/office/drawing/2014/main" id="{B6924B03-77BD-EAE3-2854-43363FF8E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35031" y="2213145"/>
            <a:ext cx="6864098" cy="2425614"/>
          </a:xfrm>
          <a:prstGeom prst="rect">
            <a:avLst/>
          </a:prstGeom>
          <a:gradFill>
            <a:gsLst>
              <a:gs pos="0">
                <a:schemeClr val="accent5">
                  <a:lumMod val="60000"/>
                  <a:lumOff val="40000"/>
                </a:schemeClr>
              </a:gs>
              <a:gs pos="43000">
                <a:schemeClr val="accent2">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D60F200-5EB0-B223-2439-C96C67F0F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162550" y="0"/>
            <a:ext cx="7048678" cy="6858000"/>
          </a:xfrm>
          <a:prstGeom prst="rect">
            <a:avLst/>
          </a:prstGeom>
          <a:gradFill flip="none" rotWithShape="1">
            <a:gsLst>
              <a:gs pos="19000">
                <a:srgbClr val="000000">
                  <a:alpha val="59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740453C-744F-DB3A-47EC-15EACE1DC1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86455" y="-60677"/>
            <a:ext cx="6864096" cy="6985449"/>
          </a:xfrm>
          <a:prstGeom prst="rect">
            <a:avLst/>
          </a:prstGeom>
          <a:gradFill flip="none" rotWithShape="1">
            <a:gsLst>
              <a:gs pos="0">
                <a:schemeClr val="accent5"/>
              </a:gs>
              <a:gs pos="64000">
                <a:schemeClr val="accent2">
                  <a:alpha val="0"/>
                </a:schemeClr>
              </a:gs>
            </a:gsLst>
            <a:lin ang="7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01EB5855-8EB7-1AE5-9030-5D0AA3C1A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695591" y="-647892"/>
            <a:ext cx="2839273" cy="12192001"/>
          </a:xfrm>
          <a:prstGeom prst="rect">
            <a:avLst/>
          </a:prstGeom>
          <a:gradFill>
            <a:gsLst>
              <a:gs pos="0">
                <a:schemeClr val="accent2"/>
              </a:gs>
              <a:gs pos="53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CD4199-CEBB-156A-6423-F165BB6A4F33}"/>
              </a:ext>
            </a:extLst>
          </p:cNvPr>
          <p:cNvSpPr>
            <a:spLocks noGrp="1"/>
          </p:cNvSpPr>
          <p:nvPr>
            <p:ph type="ctrTitle"/>
          </p:nvPr>
        </p:nvSpPr>
        <p:spPr>
          <a:xfrm>
            <a:off x="7731468" y="2138209"/>
            <a:ext cx="3712820" cy="2839273"/>
          </a:xfrm>
        </p:spPr>
        <p:txBody>
          <a:bodyPr>
            <a:normAutofit/>
          </a:bodyPr>
          <a:lstStyle/>
          <a:p>
            <a:pPr algn="l"/>
            <a:r>
              <a:rPr lang="en-US" sz="3600">
                <a:solidFill>
                  <a:srgbClr val="FFFFFF"/>
                </a:solidFill>
              </a:rPr>
              <a:t>Early-Stage Detection and AI/Machine Learning- Based Decision Support</a:t>
            </a:r>
          </a:p>
        </p:txBody>
      </p:sp>
    </p:spTree>
    <p:extLst>
      <p:ext uri="{BB962C8B-B14F-4D97-AF65-F5344CB8AC3E}">
        <p14:creationId xmlns:p14="http://schemas.microsoft.com/office/powerpoint/2010/main" val="846467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6EC75-AF22-E7A4-69FE-F12B19CF295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0447BA2-3C41-205A-D52F-A4BC7B311D8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925539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910484-1D6D-133B-A683-1ED20C86765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C70BDBA-C745-B048-4846-296AE0C1140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857436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53CF00F-82D0-0DBA-75D5-1D01B4526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1F8803-C7AF-2B98-461C-61968DAA780E}"/>
              </a:ext>
            </a:extLst>
          </p:cNvPr>
          <p:cNvSpPr>
            <a:spLocks noGrp="1"/>
          </p:cNvSpPr>
          <p:nvPr>
            <p:ph type="title"/>
          </p:nvPr>
        </p:nvSpPr>
        <p:spPr>
          <a:xfrm>
            <a:off x="612648" y="548640"/>
            <a:ext cx="10945037" cy="1133856"/>
          </a:xfrm>
        </p:spPr>
        <p:txBody>
          <a:bodyPr anchor="t">
            <a:normAutofit/>
          </a:bodyPr>
          <a:lstStyle/>
          <a:p>
            <a:r>
              <a:rPr lang="en-US" b="1" dirty="0"/>
              <a:t>Summary of Findings</a:t>
            </a:r>
            <a:endParaRPr lang="en-US" b="1"/>
          </a:p>
        </p:txBody>
      </p:sp>
      <p:graphicFrame>
        <p:nvGraphicFramePr>
          <p:cNvPr id="5" name="Content Placeholder 2">
            <a:extLst>
              <a:ext uri="{FF2B5EF4-FFF2-40B4-BE49-F238E27FC236}">
                <a16:creationId xmlns:a16="http://schemas.microsoft.com/office/drawing/2014/main" id="{E55EC9B1-9821-58C1-96EF-52A116BABDC3}"/>
              </a:ext>
            </a:extLst>
          </p:cNvPr>
          <p:cNvGraphicFramePr>
            <a:graphicFrameLocks noGrp="1"/>
          </p:cNvGraphicFramePr>
          <p:nvPr>
            <p:ph idx="1"/>
            <p:extLst>
              <p:ext uri="{D42A27DB-BD31-4B8C-83A1-F6EECF244321}">
                <p14:modId xmlns:p14="http://schemas.microsoft.com/office/powerpoint/2010/main" val="1810754233"/>
              </p:ext>
            </p:extLst>
          </p:nvPr>
        </p:nvGraphicFramePr>
        <p:xfrm>
          <a:off x="612648" y="1881051"/>
          <a:ext cx="10945037" cy="44143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718121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5F0469C-B633-C38F-8405-59143EEE84E0}"/>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353CF00F-82D0-0DBA-75D5-1D01B4526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84C204-E550-C264-221D-28C6A0B598AF}"/>
              </a:ext>
            </a:extLst>
          </p:cNvPr>
          <p:cNvSpPr>
            <a:spLocks noGrp="1"/>
          </p:cNvSpPr>
          <p:nvPr>
            <p:ph type="title"/>
          </p:nvPr>
        </p:nvSpPr>
        <p:spPr>
          <a:xfrm>
            <a:off x="612648" y="548640"/>
            <a:ext cx="10945037" cy="1133856"/>
          </a:xfrm>
        </p:spPr>
        <p:txBody>
          <a:bodyPr anchor="t">
            <a:normAutofit/>
          </a:bodyPr>
          <a:lstStyle/>
          <a:p>
            <a:r>
              <a:rPr lang="en-US" b="1" dirty="0"/>
              <a:t>Recommendations</a:t>
            </a:r>
            <a:endParaRPr lang="en-US" b="1"/>
          </a:p>
        </p:txBody>
      </p:sp>
      <p:graphicFrame>
        <p:nvGraphicFramePr>
          <p:cNvPr id="5" name="Content Placeholder 2">
            <a:extLst>
              <a:ext uri="{FF2B5EF4-FFF2-40B4-BE49-F238E27FC236}">
                <a16:creationId xmlns:a16="http://schemas.microsoft.com/office/drawing/2014/main" id="{B8403878-F0BC-D4CE-D6F2-0912C9DDF0E2}"/>
              </a:ext>
            </a:extLst>
          </p:cNvPr>
          <p:cNvGraphicFramePr>
            <a:graphicFrameLocks noGrp="1"/>
          </p:cNvGraphicFramePr>
          <p:nvPr>
            <p:ph idx="1"/>
            <p:extLst>
              <p:ext uri="{D42A27DB-BD31-4B8C-83A1-F6EECF244321}">
                <p14:modId xmlns:p14="http://schemas.microsoft.com/office/powerpoint/2010/main" val="454669218"/>
              </p:ext>
            </p:extLst>
          </p:nvPr>
        </p:nvGraphicFramePr>
        <p:xfrm>
          <a:off x="612648" y="1881051"/>
          <a:ext cx="10945037" cy="44143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972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BF2D71C-5685-5CC9-8CF1-70616D0B2C8D}"/>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E448DB1-4196-18A6-15DA-C72635C1B1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5" name="Picture 4" descr="Microscopic view of cells">
            <a:extLst>
              <a:ext uri="{FF2B5EF4-FFF2-40B4-BE49-F238E27FC236}">
                <a16:creationId xmlns:a16="http://schemas.microsoft.com/office/drawing/2014/main" id="{7DB172FE-CB89-4B78-1DE9-4B90DA8812CF}"/>
              </a:ext>
            </a:extLst>
          </p:cNvPr>
          <p:cNvPicPr>
            <a:picLocks noChangeAspect="1"/>
          </p:cNvPicPr>
          <p:nvPr/>
        </p:nvPicPr>
        <p:blipFill>
          <a:blip r:embed="rId2"/>
          <a:srcRect t="142" b="15272"/>
          <a:stretch>
            <a:fillRect/>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76A10D8F-D463-70E5-239B-17AD65EF4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3183" y="173181"/>
            <a:ext cx="6858002" cy="6511640"/>
          </a:xfrm>
          <a:prstGeom prst="rect">
            <a:avLst/>
          </a:prstGeom>
          <a:gradFill>
            <a:gsLst>
              <a:gs pos="0">
                <a:schemeClr val="bg1">
                  <a:alpha val="0"/>
                </a:schemeClr>
              </a:gs>
              <a:gs pos="46000">
                <a:schemeClr val="bg1">
                  <a:alpha val="30000"/>
                </a:schemeClr>
              </a:gs>
              <a:gs pos="26000">
                <a:schemeClr val="bg1">
                  <a:alpha val="17000"/>
                </a:schemeClr>
              </a:gs>
              <a:gs pos="100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860BA5E3-DCDE-A741-8BFD-AF001F6CA2C7}"/>
              </a:ext>
            </a:extLst>
          </p:cNvPr>
          <p:cNvSpPr>
            <a:spLocks noGrp="1"/>
          </p:cNvSpPr>
          <p:nvPr>
            <p:ph type="ctrTitle"/>
          </p:nvPr>
        </p:nvSpPr>
        <p:spPr>
          <a:xfrm>
            <a:off x="286506" y="603315"/>
            <a:ext cx="5649211" cy="3685731"/>
          </a:xfrm>
        </p:spPr>
        <p:txBody>
          <a:bodyPr anchor="t">
            <a:normAutofit/>
          </a:bodyPr>
          <a:lstStyle/>
          <a:p>
            <a:pPr algn="l"/>
            <a:r>
              <a:rPr lang="en-US" sz="6100"/>
              <a:t>Demographics Analysis on Severity of Skin Lesions</a:t>
            </a:r>
          </a:p>
        </p:txBody>
      </p:sp>
      <p:sp>
        <p:nvSpPr>
          <p:cNvPr id="3" name="Subtitle 2">
            <a:extLst>
              <a:ext uri="{FF2B5EF4-FFF2-40B4-BE49-F238E27FC236}">
                <a16:creationId xmlns:a16="http://schemas.microsoft.com/office/drawing/2014/main" id="{89421CB8-855B-A369-7E59-029A2C144706}"/>
              </a:ext>
            </a:extLst>
          </p:cNvPr>
          <p:cNvSpPr>
            <a:spLocks noGrp="1"/>
          </p:cNvSpPr>
          <p:nvPr>
            <p:ph type="subTitle" idx="1"/>
          </p:nvPr>
        </p:nvSpPr>
        <p:spPr>
          <a:xfrm>
            <a:off x="286507" y="4437176"/>
            <a:ext cx="4007587" cy="1290807"/>
          </a:xfrm>
        </p:spPr>
        <p:txBody>
          <a:bodyPr anchor="ctr">
            <a:normAutofit/>
          </a:bodyPr>
          <a:lstStyle/>
          <a:p>
            <a:pPr algn="l"/>
            <a:endParaRPr lang="en-US" sz="1500" i="1"/>
          </a:p>
          <a:p>
            <a:pPr algn="l"/>
            <a:r>
              <a:rPr lang="en-US" sz="1500" i="1"/>
              <a:t>Analysis of </a:t>
            </a:r>
            <a:r>
              <a:rPr lang="en-US" sz="1500" b="1" i="1"/>
              <a:t>Ethnicity</a:t>
            </a:r>
            <a:r>
              <a:rPr lang="en-US" sz="1500" i="1"/>
              <a:t>, </a:t>
            </a:r>
            <a:r>
              <a:rPr lang="en-US" sz="1500" b="1" i="1"/>
              <a:t>Gender</a:t>
            </a:r>
            <a:r>
              <a:rPr lang="en-US" sz="1500" i="1"/>
              <a:t>, </a:t>
            </a:r>
            <a:r>
              <a:rPr lang="en-US" sz="1500" b="1" i="1"/>
              <a:t>Age</a:t>
            </a:r>
            <a:r>
              <a:rPr lang="en-US" sz="1500" i="1"/>
              <a:t>, </a:t>
            </a:r>
            <a:r>
              <a:rPr lang="en-US" sz="1500" b="1" i="1"/>
              <a:t>Previous Skin Cancer Diagnosis</a:t>
            </a:r>
            <a:r>
              <a:rPr lang="en-US" sz="1500" i="1"/>
              <a:t> &amp; </a:t>
            </a:r>
            <a:r>
              <a:rPr lang="en-US" sz="1500" b="1" i="1"/>
              <a:t>Family History </a:t>
            </a:r>
            <a:r>
              <a:rPr lang="en-US" sz="1500" i="1"/>
              <a:t>in Relation to Skin Lesion Diagnostic Types</a:t>
            </a:r>
          </a:p>
        </p:txBody>
      </p:sp>
    </p:spTree>
    <p:extLst>
      <p:ext uri="{BB962C8B-B14F-4D97-AF65-F5344CB8AC3E}">
        <p14:creationId xmlns:p14="http://schemas.microsoft.com/office/powerpoint/2010/main" val="18316372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C9AE8E-61AB-0C6B-E154-245738DCBC40}"/>
              </a:ext>
            </a:extLst>
          </p:cNvPr>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1979913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A0D15-06FF-4826-AD6F-B82378043D2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CBC72A4-D1EC-2F8C-E850-207D88660DC4}"/>
              </a:ext>
            </a:extLst>
          </p:cNvPr>
          <p:cNvPicPr>
            <a:picLocks noChangeAspect="1"/>
          </p:cNvPicPr>
          <p:nvPr/>
        </p:nvPicPr>
        <p:blipFill>
          <a:blip r:embed="rId2"/>
          <a:srcRect r="2139"/>
          <a:stretch/>
        </p:blipFill>
        <p:spPr>
          <a:xfrm>
            <a:off x="0" y="0"/>
            <a:ext cx="12192000" cy="6858000"/>
          </a:xfrm>
          <a:prstGeom prst="rect">
            <a:avLst/>
          </a:prstGeom>
        </p:spPr>
      </p:pic>
    </p:spTree>
    <p:extLst>
      <p:ext uri="{BB962C8B-B14F-4D97-AF65-F5344CB8AC3E}">
        <p14:creationId xmlns:p14="http://schemas.microsoft.com/office/powerpoint/2010/main" val="1746947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E096A-A538-FEFF-3837-9770DF82EC7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A1C0DE9-72B0-E166-7BAD-840C635A6663}"/>
              </a:ext>
            </a:extLst>
          </p:cNvPr>
          <p:cNvPicPr>
            <a:picLocks noChangeAspect="1"/>
          </p:cNvPicPr>
          <p:nvPr/>
        </p:nvPicPr>
        <p:blipFill>
          <a:blip r:embed="rId2"/>
          <a:srcRect b="2271"/>
          <a:stretch/>
        </p:blipFill>
        <p:spPr>
          <a:xfrm>
            <a:off x="0" y="0"/>
            <a:ext cx="12191999" cy="6858000"/>
          </a:xfrm>
          <a:prstGeom prst="rect">
            <a:avLst/>
          </a:prstGeom>
        </p:spPr>
      </p:pic>
    </p:spTree>
    <p:extLst>
      <p:ext uri="{BB962C8B-B14F-4D97-AF65-F5344CB8AC3E}">
        <p14:creationId xmlns:p14="http://schemas.microsoft.com/office/powerpoint/2010/main" val="2940910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36CDFE-88DE-10F2-F059-B2FBEBBF287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438735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9674</TotalTime>
  <Words>898</Words>
  <Application>Microsoft Office PowerPoint</Application>
  <PresentationFormat>Widescreen</PresentationFormat>
  <Paragraphs>63</Paragraphs>
  <Slides>46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Aptos</vt:lpstr>
      <vt:lpstr>Aptos Display</vt:lpstr>
      <vt:lpstr>Arial</vt:lpstr>
      <vt:lpstr>Calibri</vt:lpstr>
      <vt:lpstr>Neue Haas Grotesk Text Pro</vt:lpstr>
      <vt:lpstr>Office Theme</vt:lpstr>
      <vt:lpstr>PowerPoint Presentation</vt:lpstr>
      <vt:lpstr>Background Information/Facts</vt:lpstr>
      <vt:lpstr>Key Facts on Skin Lesions</vt:lpstr>
      <vt:lpstr>Considerations In Analyzing The Dataset</vt:lpstr>
      <vt:lpstr>Demographics Analysis on Severity of Skin Lesions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Effect of Lifestyle Choices on Severity of Skin Lesions/Cancers</vt:lpstr>
      <vt:lpstr>PowerPoint Presentation</vt:lpstr>
      <vt:lpstr>PowerPoint Presentation</vt:lpstr>
      <vt:lpstr>PowerPoint Presentation</vt:lpstr>
      <vt:lpstr>PowerPoint Presentation</vt:lpstr>
      <vt:lpstr>PowerPoint Presentation</vt:lpstr>
      <vt:lpstr>PowerPoint Presentation</vt:lpstr>
      <vt:lpstr>Environmental Exposure on Severity of Skin Lesions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Lesion Characteristics To Different Types of Skin Lesions</vt:lpstr>
      <vt:lpstr>PowerPoint Presentation</vt:lpstr>
      <vt:lpstr>PowerPoint Presentation</vt:lpstr>
      <vt:lpstr>PowerPoint Presentation</vt:lpstr>
      <vt:lpstr>PowerPoint Presentation</vt:lpstr>
      <vt:lpstr>PowerPoint Presentation</vt:lpstr>
      <vt:lpstr>PowerPoint Presentation</vt:lpstr>
      <vt:lpstr>Early-Stage Detection and AI/Machine Learning- Based Decision Support</vt:lpstr>
      <vt:lpstr>PowerPoint Presentation</vt:lpstr>
      <vt:lpstr>PowerPoint Presentation</vt:lpstr>
      <vt:lpstr>Summary of Findings</vt:lpstr>
      <vt:lpstr>Recommendations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Ndifreke Ekanem</dc:creator>
  <cp:lastModifiedBy>Amadi Jerry</cp:lastModifiedBy>
  <cp:revision>3</cp:revision>
  <dcterms:created xsi:type="dcterms:W3CDTF">2025-06-03T19:36:34Z</dcterms:created>
  <dcterms:modified xsi:type="dcterms:W3CDTF">2025-06-14T10:20:20Z</dcterms:modified>
</cp:coreProperties>
</file>